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62" r:id="rId5"/>
    <p:sldId id="263" r:id="rId6"/>
    <p:sldId id="267" r:id="rId7"/>
    <p:sldId id="264" r:id="rId8"/>
    <p:sldId id="272" r:id="rId9"/>
    <p:sldId id="274" r:id="rId10"/>
    <p:sldId id="265" r:id="rId11"/>
    <p:sldId id="273"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D3279-5577-40E1-817E-460CF1240F1D}" v="183" dt="2021-11-06T13:31:25.070"/>
    <p1510:client id="{0752B80B-2F6E-4ECA-A63D-D2FE4B38204C}" v="76" dt="2021-11-06T17:37:08.090"/>
    <p1510:client id="{0F259219-2E7E-4737-8C96-F9C8E6E73E2E}" v="15" dt="2021-11-07T13:09:47.405"/>
    <p1510:client id="{12200758-C158-4BF0-BFC3-621FDA44381B}" v="97" dt="2021-11-06T13:28:09.996"/>
    <p1510:client id="{1257BB30-E0D9-4D24-AE45-A1B227FB3BBB}" v="28" dt="2021-11-07T01:39:51.318"/>
    <p1510:client id="{14046573-1A87-40A4-AF9A-6B52A38D8B61}" v="209" dt="2021-11-06T13:07:36.139"/>
    <p1510:client id="{1441A218-6C8C-4CB3-882F-A8BC70030EF8}" v="168" dt="2021-11-07T13:32:16.095"/>
    <p1510:client id="{1443907F-92CD-4859-87CC-3DF648CEDB1D}" v="21" dt="2021-11-06T18:46:07.829"/>
    <p1510:client id="{1617EDC9-3DB7-4305-B28C-5B618818A090}" v="1" dt="2021-11-06T14:09:20.648"/>
    <p1510:client id="{184DCE93-17E5-497C-BC5E-DE25E85E283C}" v="28" dt="2021-11-06T14:30:31.512"/>
    <p1510:client id="{18A5C9F5-CE90-4AF1-9860-F8FBDA9E48B5}" v="14" dt="2021-11-07T16:06:09.331"/>
    <p1510:client id="{19F79565-6C0D-4CD5-ACDF-F5CD961B5A0E}" v="12" dt="2021-11-07T16:02:21.384"/>
    <p1510:client id="{1E81D045-3C6A-44B0-BBCF-D8A6B651BD31}" v="36" dt="2021-11-06T23:25:38.993"/>
    <p1510:client id="{1EA1016E-4077-40DB-9684-05EFC1D0643F}" v="311" dt="2021-11-06T16:55:18.321"/>
    <p1510:client id="{21355C04-9E71-4187-A452-9232240840FC}" v="135" dt="2021-11-07T01:52:06.788"/>
    <p1510:client id="{23F33637-F2EE-4FA9-9DDE-87EE30BE762B}" v="13" dt="2021-11-07T15:54:54.102"/>
    <p1510:client id="{262E4C60-B9FD-4B67-98A7-D8BF762B3B63}" v="11" dt="2021-11-06T14:32:29.123"/>
    <p1510:client id="{2AFDF5A3-866F-481B-A28D-2A41CB5DF059}" v="19" dt="2021-11-06T15:49:03.753"/>
    <p1510:client id="{3031187C-6552-44F0-82F4-846A3CEC5A2B}" v="8" dt="2021-11-06T17:43:35.436"/>
    <p1510:client id="{32849A7A-3546-4889-8BDC-910BFFF24683}" v="112" dt="2021-11-07T14:40:19.325"/>
    <p1510:client id="{337723C7-0C8F-4B85-BE3F-A44603A0446D}" v="1" dt="2021-11-07T14:35:30.663"/>
    <p1510:client id="{34086DAB-D113-4DCA-8F76-DE3285E33169}" v="214" dt="2021-11-06T02:04:09.636"/>
    <p1510:client id="{36C7D751-392A-4DD5-BA7F-14AD1C860C9C}" v="52" dt="2021-11-06T18:56:06.789"/>
    <p1510:client id="{3728EA82-8A4C-411E-8366-141F5478B919}" v="211" dt="2021-11-06T10:45:52.379"/>
    <p1510:client id="{38780BF2-FCE5-47DC-BFC5-8913D573E76D}" v="50" dt="2021-11-07T01:56:42.777"/>
    <p1510:client id="{39A3E812-BB45-4ED3-8B7E-8E7BD6B6945B}" v="43" dt="2021-11-06T01:46:15.573"/>
    <p1510:client id="{3B694A16-0708-4B89-A933-5642C8E7D2B8}" v="17" dt="2021-11-06T14:56:07.919"/>
    <p1510:client id="{410608E6-0526-46CD-8C38-1C08829EAC34}" v="31" dt="2021-11-06T10:54:39.719"/>
    <p1510:client id="{42129E31-88FB-440D-B64C-45902CC7B091}" v="90" dt="2021-11-06T14:44:19.168"/>
    <p1510:client id="{43C509C3-C017-438C-88BA-00A3ECBFAF3C}" v="13" dt="2021-11-06T15:45:50.548"/>
    <p1510:client id="{44991B00-79FA-475F-9CEA-3057DE1A5EB8}" v="7" dt="2021-11-06T13:38:50.770"/>
    <p1510:client id="{44D2F220-A697-4086-8939-538BF6B2448A}" v="38" dt="2021-11-07T01:19:04.674"/>
    <p1510:client id="{452AFA7E-7617-489F-B0D7-B51064398770}" v="4" dt="2021-11-06T10:55:57.618"/>
    <p1510:client id="{467A8326-9744-4A22-90A1-0E89E08502C6}" v="12" dt="2021-11-06T17:28:24.352"/>
    <p1510:client id="{46D213D3-877E-4394-B84C-56CA7549DFBF}" v="2" dt="2021-11-07T11:41:53.541"/>
    <p1510:client id="{4B1A590B-0A57-4427-8A0A-621A8C5AB316}" v="38" dt="2021-11-06T18:29:33.633"/>
    <p1510:client id="{4BF27C98-D5F0-41AB-9B4A-76C927B6BBC3}" v="8" dt="2021-11-06T14:06:35.524"/>
    <p1510:client id="{4F3CAEB7-D4AE-4F26-B043-3837ABFB1CB1}" v="85" dt="2021-11-07T14:47:11.391"/>
    <p1510:client id="{4F9478A8-F727-410B-9A1D-E4EFF6851523}" v="23" dt="2021-11-06T11:14:38.483"/>
    <p1510:client id="{5BC0FE25-0189-43C4-8DEE-5360FB2DCBD4}" v="11" dt="2021-11-06T16:10:48.872"/>
    <p1510:client id="{61B64975-0AB8-4159-B583-3A235D298FAC}" v="19" dt="2021-11-06T20:18:16.021"/>
    <p1510:client id="{6374FBDE-157A-43ED-80E6-E84196B59C6F}" v="6" dt="2021-11-06T17:17:31.218"/>
    <p1510:client id="{691F4A74-1636-4B0C-B553-EE3B4F97EB5B}" v="17" dt="2021-11-06T20:17:03.756"/>
    <p1510:client id="{6A18B8F5-A0AE-47D1-9494-DE5137593110}" v="126" dt="2021-11-06T14:27:23.226"/>
    <p1510:client id="{6AFDA144-7E7E-4A3C-B6B5-05B6F256302B}" v="97" dt="2021-11-06T13:47:58.022"/>
    <p1510:client id="{6F18053F-C507-4902-AA70-FD37285968CD}" v="16" dt="2021-11-07T14:48:07.777"/>
    <p1510:client id="{6FAA7434-D944-4BAB-9538-3DB67040FD8C}" v="12" dt="2021-11-06T15:24:47.859"/>
    <p1510:client id="{75CB9C17-E1FF-4901-9D75-ADCA6411DD35}" v="36" dt="2021-11-06T23:27:16.321"/>
    <p1510:client id="{76CE7E65-C229-4761-BE7E-1B120CDA7C39}" v="36" dt="2021-11-06T15:12:19.954"/>
    <p1510:client id="{790DA2AB-E35E-49E9-920F-CBD24643FF16}" v="81" dt="2021-11-06T13:52:03.540"/>
    <p1510:client id="{7BF79D80-322C-4B62-A43E-BC0454382294}" v="533" dt="2021-11-06T13:36:23.205"/>
    <p1510:client id="{7C330890-B522-4467-BC52-A848DAA0E748}" v="18" dt="2021-11-06T15:43:11.280"/>
    <p1510:client id="{82910855-6817-483D-94F3-9737D2CFD294}" v="60" dt="2021-11-07T15:42:34.298"/>
    <p1510:client id="{8316A19A-1CEA-4D6D-9151-26422E139210}" v="71" dt="2021-11-06T11:48:13.790"/>
    <p1510:client id="{84C1F5BC-EC1F-4B5B-9B40-CA668E552FFE}" v="4" dt="2021-11-06T12:22:54.283"/>
    <p1510:client id="{86F8B4B3-EEF9-4F2A-AC10-2AD9F72B023F}" v="123" dt="2021-11-07T01:24:57.562"/>
    <p1510:client id="{8728438C-C3B3-4067-9E57-9B6A899278D3}" v="12" dt="2021-11-06T14:48:49.830"/>
    <p1510:client id="{90CCE049-57D4-486E-9F7C-9D290247668D}" v="5" dt="2021-11-06T14:47:07.674"/>
    <p1510:client id="{90D99EA8-93D5-4C4F-A0C0-43215A527CE8}" v="3" dt="2021-11-06T14:45:20.992"/>
    <p1510:client id="{9348E031-5710-4623-9930-C89AD97BA992}" v="152" dt="2021-11-07T13:53:47.518"/>
    <p1510:client id="{9492116F-C351-4A21-BD49-1FED30D0E4AE}" v="263" dt="2021-11-06T12:38:09.867"/>
    <p1510:client id="{96949E92-4A16-43EC-9761-D20F0C38AC88}" v="129" dt="2021-11-06T15:56:42.158"/>
    <p1510:client id="{9DCB80D8-10A2-47E6-91E4-19B2A3F8444A}" v="3" dt="2021-11-07T01:41:29.446"/>
    <p1510:client id="{9DF1D176-8080-4C7B-9461-9B71EA807B91}" v="7" dt="2021-11-07T14:30:04.617"/>
    <p1510:client id="{A21B972E-E8DC-4A7F-ADD5-31CBEF4BBB66}" v="29" dt="2021-11-06T12:37:46.202"/>
    <p1510:client id="{A572E8DB-28B4-4C92-8B72-8104C3789108}" v="531" dt="2021-11-06T13:26:27.873"/>
    <p1510:client id="{A775A3D6-8099-4B14-9292-1D4CE63287C0}" v="34" dt="2021-11-06T02:52:58.652"/>
    <p1510:client id="{A868A6FC-BD36-4112-A445-CCBCD4512222}" v="6" dt="2021-11-07T15:17:24.917"/>
    <p1510:client id="{A93AC5CF-8C8B-4C5D-9F4E-21C9E444B93F}" v="74" dt="2021-11-06T15:41:38.811"/>
    <p1510:client id="{AD920242-9FEE-4B07-A629-511F83CF6A73}" v="7" dt="2021-11-06T23:08:35.911"/>
    <p1510:client id="{AF861B95-5E07-4BDA-B390-44A4E69C5A0A}" v="7" dt="2021-11-06T15:45:15.701"/>
    <p1510:client id="{B11E7AE8-70C6-45B3-B692-828B1E1DD0F0}" v="14" dt="2021-11-06T17:49:51.147"/>
    <p1510:client id="{B2A137AB-4201-47D0-BD7E-DF7613C03052}" v="3" dt="2021-11-06T14:40:45.923"/>
    <p1510:client id="{B6320644-7342-4888-91DB-0B4EC25F82F2}" v="16" dt="2021-11-07T16:06:14.702"/>
    <p1510:client id="{B7A10D5F-2251-482F-AC11-C0A37ED5577F}" v="37" dt="2021-11-07T02:09:51.949"/>
    <p1510:client id="{BCAE5D16-FD2B-4083-BDC1-463E4F0CAC36}" v="7" dt="2021-11-07T14:58:08.465"/>
    <p1510:client id="{BDBE9AFA-02E2-4DCB-BDDE-2FB666432431}" v="3" dt="2021-11-06T11:00:21.590"/>
    <p1510:client id="{C600198A-B369-4BC8-B2C7-BE960B9BE7A9}" v="17" dt="2021-11-06T20:35:01.394"/>
    <p1510:client id="{C65F85F2-C61D-4754-A22C-BA71456CBE7C}" v="34" dt="2021-11-06T13:28:10.885"/>
    <p1510:client id="{CA1D7750-9F3D-4BDD-BDE3-CDE57AB02350}" v="61" dt="2021-11-06T12:43:57.694"/>
    <p1510:client id="{CB1F9B77-6FAE-405A-AA3E-02DAF74E6AAC}" v="2" dt="2021-11-06T13:29:36.174"/>
    <p1510:client id="{CDEDD956-0C0A-4118-9285-E4AABA7F27B5}" v="6" dt="2021-11-06T05:03:47.116"/>
    <p1510:client id="{D0EDA5CA-6A24-49D1-A3EC-65FF9A38D43B}" v="170" dt="2021-11-06T01:40:19.420"/>
    <p1510:client id="{D124BEA8-851A-448A-892F-F6327164FEB4}" v="365" dt="2021-11-06T13:46:32.139"/>
    <p1510:client id="{D38D0E61-9DB1-4875-8642-5C2FBC6750F6}" v="30" dt="2021-11-07T14:18:23.922"/>
    <p1510:client id="{D3A736CA-9B9D-428F-A625-9069CD22096D}" v="220" dt="2021-11-06T03:08:56.761"/>
    <p1510:client id="{D8DE789A-3594-446F-A204-D8D68515019C}" v="2" dt="2021-11-06T15:35:43.073"/>
    <p1510:client id="{DF65D1EA-61C0-46BC-BA16-97D12ABF5AF3}" v="3" dt="2021-11-07T15:35:05.716"/>
    <p1510:client id="{E369FBA4-C90F-4ACF-8096-EC2DCE55EEB5}" v="3" dt="2021-11-06T13:21:33.428"/>
    <p1510:client id="{E69A47B3-E0EC-46F5-BEF6-78DD6FA4EE33}" v="10" dt="2021-11-06T16:14:17.310"/>
    <p1510:client id="{E78D8FF4-0F09-4572-94BD-0D5A0225E6A3}" v="16" dt="2021-11-06T13:01:27.052"/>
    <p1510:client id="{EB62901A-6BB2-4CE2-B31A-7846FB5ABC52}" v="14" dt="2021-11-06T22:41:39.831"/>
    <p1510:client id="{EDDFF5AF-FEE8-4931-AE7E-924E5F5A0369}" v="42" dt="2021-11-06T17:30:26.517"/>
    <p1510:client id="{EEF17321-4622-4C1D-851C-96F4DB215DB9}" v="7" dt="2021-11-07T15:10:02.721"/>
    <p1510:client id="{EFBD7F9B-AE94-4CE4-8A41-8639C637764B}" v="6" dt="2021-11-07T13:22:50.565"/>
    <p1510:client id="{F514E75C-F8D8-418F-8183-E2918A37491C}" v="239" dt="2021-11-06T13:09:24.277"/>
    <p1510:client id="{F8839034-5784-4659-BE1B-7BC230F97029}" v="8" dt="2021-11-07T14:41:28.049"/>
    <p1510:client id="{FAD3C95B-79F6-4C47-82B7-A4D486F9AD5A}" v="304" dt="2021-11-06T10:49:32.215"/>
    <p1510:client id="{FB144559-8B9F-44C9-A3DA-2016082D4092}" v="24" dt="2021-11-07T00:06:28.897"/>
    <p1510:client id="{FB605449-8184-4955-BBA3-679C51F28BD0}" v="44" dt="2021-11-07T14:58:42.420"/>
    <p1510:client id="{FB744930-CC3C-466E-A52C-4DF777046FC1}" v="1" dt="2021-11-06T17:42:17.626"/>
    <p1510:client id="{FC7BE60E-A6C3-4908-A9D6-790AFB0D069A}" v="124" dt="2021-11-06T15:18:02.580"/>
    <p1510:client id="{FF693E7B-369A-4DA3-896B-6E004C4D4104}" v="34" dt="2021-11-06T15:20:35.796"/>
    <p1510:client id="{FFDC88EE-0267-44F4-8614-90B7771C7248}" v="38" dt="2021-11-06T17:26:24.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won Lee" userId="S::leejiwon919_gmail.com#ext#@nh4h.onmicrosoft.com::0a0483bf-ca23-43d0-8479-a57cbe302c10" providerId="AD" clId="Web-{6FAA7434-D944-4BAB-9538-3DB67040FD8C}"/>
    <pc:docChg chg="modSld">
      <pc:chgData name="Jiwon Lee" userId="S::leejiwon919_gmail.com#ext#@nh4h.onmicrosoft.com::0a0483bf-ca23-43d0-8479-a57cbe302c10" providerId="AD" clId="Web-{6FAA7434-D944-4BAB-9538-3DB67040FD8C}" dt="2021-11-06T15:32:32.070" v="388"/>
      <pc:docMkLst>
        <pc:docMk/>
      </pc:docMkLst>
      <pc:sldChg chg="modSp">
        <pc:chgData name="Jiwon Lee" userId="S::leejiwon919_gmail.com#ext#@nh4h.onmicrosoft.com::0a0483bf-ca23-43d0-8479-a57cbe302c10" providerId="AD" clId="Web-{6FAA7434-D944-4BAB-9538-3DB67040FD8C}" dt="2021-11-06T15:24:47.859" v="181" actId="1076"/>
        <pc:sldMkLst>
          <pc:docMk/>
          <pc:sldMk cId="4014167568" sldId="262"/>
        </pc:sldMkLst>
        <pc:spChg chg="mod">
          <ac:chgData name="Jiwon Lee" userId="S::leejiwon919_gmail.com#ext#@nh4h.onmicrosoft.com::0a0483bf-ca23-43d0-8479-a57cbe302c10" providerId="AD" clId="Web-{6FAA7434-D944-4BAB-9538-3DB67040FD8C}" dt="2021-11-06T15:24:47.859" v="181" actId="1076"/>
          <ac:spMkLst>
            <pc:docMk/>
            <pc:sldMk cId="4014167568" sldId="262"/>
            <ac:spMk id="6" creationId="{5253B21C-CD0D-40BE-A737-FA800454421F}"/>
          </ac:spMkLst>
        </pc:spChg>
        <pc:spChg chg="mod">
          <ac:chgData name="Jiwon Lee" userId="S::leejiwon919_gmail.com#ext#@nh4h.onmicrosoft.com::0a0483bf-ca23-43d0-8479-a57cbe302c10" providerId="AD" clId="Web-{6FAA7434-D944-4BAB-9538-3DB67040FD8C}" dt="2021-11-06T15:24:41.905" v="179" actId="1076"/>
          <ac:spMkLst>
            <pc:docMk/>
            <pc:sldMk cId="4014167568" sldId="262"/>
            <ac:spMk id="9" creationId="{8BF88FA9-15F3-4FDD-A680-C80CBD9287C6}"/>
          </ac:spMkLst>
        </pc:spChg>
        <pc:spChg chg="mod">
          <ac:chgData name="Jiwon Lee" userId="S::leejiwon919_gmail.com#ext#@nh4h.onmicrosoft.com::0a0483bf-ca23-43d0-8479-a57cbe302c10" providerId="AD" clId="Web-{6FAA7434-D944-4BAB-9538-3DB67040FD8C}" dt="2021-11-06T15:24:44.390" v="180" actId="1076"/>
          <ac:spMkLst>
            <pc:docMk/>
            <pc:sldMk cId="4014167568" sldId="262"/>
            <ac:spMk id="10" creationId="{36BE6B4F-AC15-46F6-BB62-7A592A04DBC8}"/>
          </ac:spMkLst>
        </pc:spChg>
        <pc:picChg chg="mod">
          <ac:chgData name="Jiwon Lee" userId="S::leejiwon919_gmail.com#ext#@nh4h.onmicrosoft.com::0a0483bf-ca23-43d0-8479-a57cbe302c10" providerId="AD" clId="Web-{6FAA7434-D944-4BAB-9538-3DB67040FD8C}" dt="2021-11-06T15:24:38.671" v="178" actId="14100"/>
          <ac:picMkLst>
            <pc:docMk/>
            <pc:sldMk cId="4014167568" sldId="262"/>
            <ac:picMk id="8" creationId="{1B3FD58E-3A91-4397-97E0-131CE058D108}"/>
          </ac:picMkLst>
        </pc:picChg>
      </pc:sldChg>
      <pc:sldChg chg="modSp modNotes">
        <pc:chgData name="Jiwon Lee" userId="S::leejiwon919_gmail.com#ext#@nh4h.onmicrosoft.com::0a0483bf-ca23-43d0-8479-a57cbe302c10" providerId="AD" clId="Web-{6FAA7434-D944-4BAB-9538-3DB67040FD8C}" dt="2021-11-06T15:32:32.070" v="388"/>
        <pc:sldMkLst>
          <pc:docMk/>
          <pc:sldMk cId="3750510130" sldId="265"/>
        </pc:sldMkLst>
        <pc:spChg chg="mod">
          <ac:chgData name="Jiwon Lee" userId="S::leejiwon919_gmail.com#ext#@nh4h.onmicrosoft.com::0a0483bf-ca23-43d0-8479-a57cbe302c10" providerId="AD" clId="Web-{6FAA7434-D944-4BAB-9538-3DB67040FD8C}" dt="2021-11-06T15:18:23.149" v="6" actId="20577"/>
          <ac:spMkLst>
            <pc:docMk/>
            <pc:sldMk cId="3750510130" sldId="265"/>
            <ac:spMk id="9" creationId="{FF78B775-E35B-463D-B758-48F3886CF2E2}"/>
          </ac:spMkLst>
        </pc:spChg>
      </pc:sldChg>
    </pc:docChg>
  </pc:docChgLst>
  <pc:docChgLst>
    <pc:chgData name="Jiwon Lee" userId="S::leejiwon919_gmail.com#ext#@nh4h.onmicrosoft.com::0a0483bf-ca23-43d0-8479-a57cbe302c10" providerId="AD" clId="Web-{8316A19A-1CEA-4D6D-9151-26422E139210}"/>
    <pc:docChg chg="modSld">
      <pc:chgData name="Jiwon Lee" userId="S::leejiwon919_gmail.com#ext#@nh4h.onmicrosoft.com::0a0483bf-ca23-43d0-8479-a57cbe302c10" providerId="AD" clId="Web-{8316A19A-1CEA-4D6D-9151-26422E139210}" dt="2021-11-06T11:48:13.494" v="76" actId="20577"/>
      <pc:docMkLst>
        <pc:docMk/>
      </pc:docMkLst>
      <pc:sldChg chg="modSp">
        <pc:chgData name="Jiwon Lee" userId="S::leejiwon919_gmail.com#ext#@nh4h.onmicrosoft.com::0a0483bf-ca23-43d0-8479-a57cbe302c10" providerId="AD" clId="Web-{8316A19A-1CEA-4D6D-9151-26422E139210}" dt="2021-11-06T11:48:13.494" v="76" actId="20577"/>
        <pc:sldMkLst>
          <pc:docMk/>
          <pc:sldMk cId="3181746341" sldId="263"/>
        </pc:sldMkLst>
        <pc:spChg chg="mod">
          <ac:chgData name="Jiwon Lee" userId="S::leejiwon919_gmail.com#ext#@nh4h.onmicrosoft.com::0a0483bf-ca23-43d0-8479-a57cbe302c10" providerId="AD" clId="Web-{8316A19A-1CEA-4D6D-9151-26422E139210}" dt="2021-11-06T11:48:13.494" v="76" actId="20577"/>
          <ac:spMkLst>
            <pc:docMk/>
            <pc:sldMk cId="3181746341" sldId="263"/>
            <ac:spMk id="3" creationId="{00000000-0000-0000-0000-000000000000}"/>
          </ac:spMkLst>
        </pc:spChg>
      </pc:sldChg>
    </pc:docChg>
  </pc:docChgLst>
  <pc:docChgLst>
    <pc:chgData name="damaris grossmann" userId="S::damarisg0581_gmail.com#ext#@nh4h.onmicrosoft.com::54ae8fc9-ce92-4738-8441-c5a65beb2f56" providerId="AD" clId="Web-{B6320644-7342-4888-91DB-0B4EC25F82F2}"/>
    <pc:docChg chg="modSld">
      <pc:chgData name="damaris grossmann" userId="S::damarisg0581_gmail.com#ext#@nh4h.onmicrosoft.com::54ae8fc9-ce92-4738-8441-c5a65beb2f56" providerId="AD" clId="Web-{B6320644-7342-4888-91DB-0B4EC25F82F2}" dt="2021-11-07T16:06:14.702" v="38" actId="20577"/>
      <pc:docMkLst>
        <pc:docMk/>
      </pc:docMkLst>
      <pc:sldChg chg="modSp">
        <pc:chgData name="damaris grossmann" userId="S::damarisg0581_gmail.com#ext#@nh4h.onmicrosoft.com::54ae8fc9-ce92-4738-8441-c5a65beb2f56" providerId="AD" clId="Web-{B6320644-7342-4888-91DB-0B4EC25F82F2}" dt="2021-11-07T16:06:14.702" v="38" actId="20577"/>
        <pc:sldMkLst>
          <pc:docMk/>
          <pc:sldMk cId="3181746341" sldId="263"/>
        </pc:sldMkLst>
        <pc:spChg chg="mod">
          <ac:chgData name="damaris grossmann" userId="S::damarisg0581_gmail.com#ext#@nh4h.onmicrosoft.com::54ae8fc9-ce92-4738-8441-c5a65beb2f56" providerId="AD" clId="Web-{B6320644-7342-4888-91DB-0B4EC25F82F2}" dt="2021-11-07T16:06:14.702" v="38" actId="20577"/>
          <ac:spMkLst>
            <pc:docMk/>
            <pc:sldMk cId="3181746341" sldId="263"/>
            <ac:spMk id="17" creationId="{7FB70CD0-22DE-4120-AB50-CAA9714A9C0B}"/>
          </ac:spMkLst>
        </pc:spChg>
      </pc:sldChg>
      <pc:sldChg chg="modSp">
        <pc:chgData name="damaris grossmann" userId="S::damarisg0581_gmail.com#ext#@nh4h.onmicrosoft.com::54ae8fc9-ce92-4738-8441-c5a65beb2f56" providerId="AD" clId="Web-{B6320644-7342-4888-91DB-0B4EC25F82F2}" dt="2021-11-07T16:04:23.683" v="36" actId="1076"/>
        <pc:sldMkLst>
          <pc:docMk/>
          <pc:sldMk cId="222992397" sldId="273"/>
        </pc:sldMkLst>
        <pc:graphicFrameChg chg="mod modGraphic">
          <ac:chgData name="damaris grossmann" userId="S::damarisg0581_gmail.com#ext#@nh4h.onmicrosoft.com::54ae8fc9-ce92-4738-8441-c5a65beb2f56" providerId="AD" clId="Web-{B6320644-7342-4888-91DB-0B4EC25F82F2}" dt="2021-11-07T16:04:23.683" v="36" actId="1076"/>
          <ac:graphicFrameMkLst>
            <pc:docMk/>
            <pc:sldMk cId="222992397" sldId="273"/>
            <ac:graphicFrameMk id="9" creationId="{6E3E24BC-CD4A-4376-BA4D-82B47C027B59}"/>
          </ac:graphicFrameMkLst>
        </pc:graphicFrameChg>
      </pc:sldChg>
    </pc:docChg>
  </pc:docChgLst>
  <pc:docChgLst>
    <pc:chgData name="Swapan R" userId="S::swapan_dr_zoho.com#ext#@nh4h.onmicrosoft.com::075d6803-6988-48b4-a2fe-b3663368feec" providerId="AD" clId="Web-{12200758-C158-4BF0-BFC3-621FDA44381B}"/>
    <pc:docChg chg="addSld delSld modSld">
      <pc:chgData name="Swapan R" userId="S::swapan_dr_zoho.com#ext#@nh4h.onmicrosoft.com::075d6803-6988-48b4-a2fe-b3663368feec" providerId="AD" clId="Web-{12200758-C158-4BF0-BFC3-621FDA44381B}" dt="2021-11-06T13:28:09.996" v="91" actId="1076"/>
      <pc:docMkLst>
        <pc:docMk/>
      </pc:docMkLst>
      <pc:sldChg chg="modSp">
        <pc:chgData name="Swapan R" userId="S::swapan_dr_zoho.com#ext#@nh4h.onmicrosoft.com::075d6803-6988-48b4-a2fe-b3663368feec" providerId="AD" clId="Web-{12200758-C158-4BF0-BFC3-621FDA44381B}" dt="2021-11-06T13:14:29.104" v="8" actId="20577"/>
        <pc:sldMkLst>
          <pc:docMk/>
          <pc:sldMk cId="109857222" sldId="256"/>
        </pc:sldMkLst>
        <pc:spChg chg="mod">
          <ac:chgData name="Swapan R" userId="S::swapan_dr_zoho.com#ext#@nh4h.onmicrosoft.com::075d6803-6988-48b4-a2fe-b3663368feec" providerId="AD" clId="Web-{12200758-C158-4BF0-BFC3-621FDA44381B}" dt="2021-11-06T13:14:29.104" v="8" actId="20577"/>
          <ac:spMkLst>
            <pc:docMk/>
            <pc:sldMk cId="109857222" sldId="256"/>
            <ac:spMk id="3" creationId="{00000000-0000-0000-0000-000000000000}"/>
          </ac:spMkLst>
        </pc:spChg>
      </pc:sldChg>
      <pc:sldChg chg="addSp delSp modSp">
        <pc:chgData name="Swapan R" userId="S::swapan_dr_zoho.com#ext#@nh4h.onmicrosoft.com::075d6803-6988-48b4-a2fe-b3663368feec" providerId="AD" clId="Web-{12200758-C158-4BF0-BFC3-621FDA44381B}" dt="2021-11-06T13:28:09.996" v="91" actId="1076"/>
        <pc:sldMkLst>
          <pc:docMk/>
          <pc:sldMk cId="3750510130" sldId="265"/>
        </pc:sldMkLst>
        <pc:spChg chg="mod">
          <ac:chgData name="Swapan R" userId="S::swapan_dr_zoho.com#ext#@nh4h.onmicrosoft.com::075d6803-6988-48b4-a2fe-b3663368feec" providerId="AD" clId="Web-{12200758-C158-4BF0-BFC3-621FDA44381B}" dt="2021-11-06T13:26:40.400" v="77" actId="1076"/>
          <ac:spMkLst>
            <pc:docMk/>
            <pc:sldMk cId="3750510130" sldId="265"/>
            <ac:spMk id="6" creationId="{70B6FCA7-72E4-4A62-B1A8-E35B81D63CED}"/>
          </ac:spMkLst>
        </pc:spChg>
        <pc:spChg chg="del">
          <ac:chgData name="Swapan R" userId="S::swapan_dr_zoho.com#ext#@nh4h.onmicrosoft.com::075d6803-6988-48b4-a2fe-b3663368feec" providerId="AD" clId="Web-{12200758-C158-4BF0-BFC3-621FDA44381B}" dt="2021-11-06T13:24:06.241" v="52"/>
          <ac:spMkLst>
            <pc:docMk/>
            <pc:sldMk cId="3750510130" sldId="265"/>
            <ac:spMk id="7" creationId="{104640F7-EB5E-485B-86C7-65B3F06BBCD1}"/>
          </ac:spMkLst>
        </pc:spChg>
        <pc:spChg chg="mod">
          <ac:chgData name="Swapan R" userId="S::swapan_dr_zoho.com#ext#@nh4h.onmicrosoft.com::075d6803-6988-48b4-a2fe-b3663368feec" providerId="AD" clId="Web-{12200758-C158-4BF0-BFC3-621FDA44381B}" dt="2021-11-06T13:17:00.623" v="11" actId="20577"/>
          <ac:spMkLst>
            <pc:docMk/>
            <pc:sldMk cId="3750510130" sldId="265"/>
            <ac:spMk id="8" creationId="{5E8C3E6B-BA71-4CB3-AE45-E217BDB95CAF}"/>
          </ac:spMkLst>
        </pc:spChg>
        <pc:spChg chg="mod">
          <ac:chgData name="Swapan R" userId="S::swapan_dr_zoho.com#ext#@nh4h.onmicrosoft.com::075d6803-6988-48b4-a2fe-b3663368feec" providerId="AD" clId="Web-{12200758-C158-4BF0-BFC3-621FDA44381B}" dt="2021-11-06T13:27:39.933" v="85" actId="14100"/>
          <ac:spMkLst>
            <pc:docMk/>
            <pc:sldMk cId="3750510130" sldId="265"/>
            <ac:spMk id="9" creationId="{FF78B775-E35B-463D-B758-48F3886CF2E2}"/>
          </ac:spMkLst>
        </pc:spChg>
        <pc:spChg chg="mod">
          <ac:chgData name="Swapan R" userId="S::swapan_dr_zoho.com#ext#@nh4h.onmicrosoft.com::075d6803-6988-48b4-a2fe-b3663368feec" providerId="AD" clId="Web-{12200758-C158-4BF0-BFC3-621FDA44381B}" dt="2021-11-06T13:27:58.464" v="88" actId="1076"/>
          <ac:spMkLst>
            <pc:docMk/>
            <pc:sldMk cId="3750510130" sldId="265"/>
            <ac:spMk id="10" creationId="{51667259-984F-42CC-A8D0-C29F8BB96B62}"/>
          </ac:spMkLst>
        </pc:spChg>
        <pc:spChg chg="mod">
          <ac:chgData name="Swapan R" userId="S::swapan_dr_zoho.com#ext#@nh4h.onmicrosoft.com::075d6803-6988-48b4-a2fe-b3663368feec" providerId="AD" clId="Web-{12200758-C158-4BF0-BFC3-621FDA44381B}" dt="2021-11-06T13:23:07.771" v="51" actId="1076"/>
          <ac:spMkLst>
            <pc:docMk/>
            <pc:sldMk cId="3750510130" sldId="265"/>
            <ac:spMk id="13" creationId="{8BA9F0CA-1C29-4F93-BD85-4D2904222042}"/>
          </ac:spMkLst>
        </pc:spChg>
        <pc:spChg chg="add del mod">
          <ac:chgData name="Swapan R" userId="S::swapan_dr_zoho.com#ext#@nh4h.onmicrosoft.com::075d6803-6988-48b4-a2fe-b3663368feec" providerId="AD" clId="Web-{12200758-C158-4BF0-BFC3-621FDA44381B}" dt="2021-11-06T13:27:16.917" v="81" actId="14100"/>
          <ac:spMkLst>
            <pc:docMk/>
            <pc:sldMk cId="3750510130" sldId="265"/>
            <ac:spMk id="14" creationId="{40EB32A3-3C47-40F9-AD41-E7696A7CD3CA}"/>
          </ac:spMkLst>
        </pc:spChg>
        <pc:spChg chg="mod">
          <ac:chgData name="Swapan R" userId="S::swapan_dr_zoho.com#ext#@nh4h.onmicrosoft.com::075d6803-6988-48b4-a2fe-b3663368feec" providerId="AD" clId="Web-{12200758-C158-4BF0-BFC3-621FDA44381B}" dt="2021-11-06T13:20:24.705" v="38" actId="14100"/>
          <ac:spMkLst>
            <pc:docMk/>
            <pc:sldMk cId="3750510130" sldId="265"/>
            <ac:spMk id="15" creationId="{355F3F43-1C60-410F-BEFE-AE7B45707454}"/>
          </ac:spMkLst>
        </pc:spChg>
        <pc:cxnChg chg="add mod">
          <ac:chgData name="Swapan R" userId="S::swapan_dr_zoho.com#ext#@nh4h.onmicrosoft.com::075d6803-6988-48b4-a2fe-b3663368feec" providerId="AD" clId="Web-{12200758-C158-4BF0-BFC3-621FDA44381B}" dt="2021-11-06T13:26:56.448" v="79" actId="14100"/>
          <ac:cxnSpMkLst>
            <pc:docMk/>
            <pc:sldMk cId="3750510130" sldId="265"/>
            <ac:cxnSpMk id="16" creationId="{82F5DB89-CC7A-4D87-808B-F98DC19B9F0A}"/>
          </ac:cxnSpMkLst>
        </pc:cxnChg>
        <pc:cxnChg chg="add mod">
          <ac:chgData name="Swapan R" userId="S::swapan_dr_zoho.com#ext#@nh4h.onmicrosoft.com::075d6803-6988-48b4-a2fe-b3663368feec" providerId="AD" clId="Web-{12200758-C158-4BF0-BFC3-621FDA44381B}" dt="2021-11-06T13:27:29.980" v="83" actId="14100"/>
          <ac:cxnSpMkLst>
            <pc:docMk/>
            <pc:sldMk cId="3750510130" sldId="265"/>
            <ac:cxnSpMk id="17" creationId="{AD04F3BE-D528-4B9D-8634-35CEFBF870B7}"/>
          </ac:cxnSpMkLst>
        </pc:cxnChg>
        <pc:cxnChg chg="add mod">
          <ac:chgData name="Swapan R" userId="S::swapan_dr_zoho.com#ext#@nh4h.onmicrosoft.com::075d6803-6988-48b4-a2fe-b3663368feec" providerId="AD" clId="Web-{12200758-C158-4BF0-BFC3-621FDA44381B}" dt="2021-11-06T13:25:15.586" v="58" actId="1076"/>
          <ac:cxnSpMkLst>
            <pc:docMk/>
            <pc:sldMk cId="3750510130" sldId="265"/>
            <ac:cxnSpMk id="18" creationId="{E64A5CF9-63ED-41DC-A61D-5C26CAA14582}"/>
          </ac:cxnSpMkLst>
        </pc:cxnChg>
        <pc:cxnChg chg="add mod">
          <ac:chgData name="Swapan R" userId="S::swapan_dr_zoho.com#ext#@nh4h.onmicrosoft.com::075d6803-6988-48b4-a2fe-b3663368feec" providerId="AD" clId="Web-{12200758-C158-4BF0-BFC3-621FDA44381B}" dt="2021-11-06T13:25:53.274" v="64" actId="1076"/>
          <ac:cxnSpMkLst>
            <pc:docMk/>
            <pc:sldMk cId="3750510130" sldId="265"/>
            <ac:cxnSpMk id="19" creationId="{F36E2CC5-339F-4474-AFD0-343489BB50D0}"/>
          </ac:cxnSpMkLst>
        </pc:cxnChg>
        <pc:cxnChg chg="add mod">
          <ac:chgData name="Swapan R" userId="S::swapan_dr_zoho.com#ext#@nh4h.onmicrosoft.com::075d6803-6988-48b4-a2fe-b3663368feec" providerId="AD" clId="Web-{12200758-C158-4BF0-BFC3-621FDA44381B}" dt="2021-11-06T13:28:09.996" v="91" actId="1076"/>
          <ac:cxnSpMkLst>
            <pc:docMk/>
            <pc:sldMk cId="3750510130" sldId="265"/>
            <ac:cxnSpMk id="20" creationId="{BAC3880A-5B6B-4729-BC62-24A2FD1AC95E}"/>
          </ac:cxnSpMkLst>
        </pc:cxnChg>
      </pc:sldChg>
      <pc:sldChg chg="add del replId">
        <pc:chgData name="Swapan R" userId="S::swapan_dr_zoho.com#ext#@nh4h.onmicrosoft.com::075d6803-6988-48b4-a2fe-b3663368feec" providerId="AD" clId="Web-{12200758-C158-4BF0-BFC3-621FDA44381B}" dt="2021-11-06T13:25:25.633" v="60"/>
        <pc:sldMkLst>
          <pc:docMk/>
          <pc:sldMk cId="3291308021" sldId="271"/>
        </pc:sldMkLst>
      </pc:sldChg>
    </pc:docChg>
  </pc:docChgLst>
  <pc:docChgLst>
    <pc:chgData name="Myra Teano" userId="S::myprincess_1130_yahoo.com#ext#@nh4h.onmicrosoft.com::13580ca1-6e59-4c4f-ad7b-980bfe65826b" providerId="AD" clId="Web-{CDEDD956-0C0A-4118-9285-E4AABA7F27B5}"/>
    <pc:docChg chg="modSld">
      <pc:chgData name="Myra Teano" userId="S::myprincess_1130_yahoo.com#ext#@nh4h.onmicrosoft.com::13580ca1-6e59-4c4f-ad7b-980bfe65826b" providerId="AD" clId="Web-{CDEDD956-0C0A-4118-9285-E4AABA7F27B5}" dt="2021-11-06T05:03:47.116" v="5" actId="1076"/>
      <pc:docMkLst>
        <pc:docMk/>
      </pc:docMkLst>
      <pc:sldChg chg="addSp delSp modSp">
        <pc:chgData name="Myra Teano" userId="S::myprincess_1130_yahoo.com#ext#@nh4h.onmicrosoft.com::13580ca1-6e59-4c4f-ad7b-980bfe65826b" providerId="AD" clId="Web-{CDEDD956-0C0A-4118-9285-E4AABA7F27B5}" dt="2021-11-06T05:03:47.116" v="5" actId="1076"/>
        <pc:sldMkLst>
          <pc:docMk/>
          <pc:sldMk cId="4014167568" sldId="262"/>
        </pc:sldMkLst>
        <pc:picChg chg="add mod">
          <ac:chgData name="Myra Teano" userId="S::myprincess_1130_yahoo.com#ext#@nh4h.onmicrosoft.com::13580ca1-6e59-4c4f-ad7b-980bfe65826b" providerId="AD" clId="Web-{CDEDD956-0C0A-4118-9285-E4AABA7F27B5}" dt="2021-11-06T05:02:13.099" v="1" actId="1076"/>
          <ac:picMkLst>
            <pc:docMk/>
            <pc:sldMk cId="4014167568" sldId="262"/>
            <ac:picMk id="5" creationId="{833BE4B0-5F8D-4714-93A7-A0FC070904C5}"/>
          </ac:picMkLst>
        </pc:picChg>
        <pc:picChg chg="add del mod">
          <ac:chgData name="Myra Teano" userId="S::myprincess_1130_yahoo.com#ext#@nh4h.onmicrosoft.com::13580ca1-6e59-4c4f-ad7b-980bfe65826b" providerId="AD" clId="Web-{CDEDD956-0C0A-4118-9285-E4AABA7F27B5}" dt="2021-11-06T05:02:58.365" v="3"/>
          <ac:picMkLst>
            <pc:docMk/>
            <pc:sldMk cId="4014167568" sldId="262"/>
            <ac:picMk id="6" creationId="{5EF1B5BD-91C8-4405-8BA6-0F25E6F67DF5}"/>
          </ac:picMkLst>
        </pc:picChg>
        <pc:picChg chg="add mod">
          <ac:chgData name="Myra Teano" userId="S::myprincess_1130_yahoo.com#ext#@nh4h.onmicrosoft.com::13580ca1-6e59-4c4f-ad7b-980bfe65826b" providerId="AD" clId="Web-{CDEDD956-0C0A-4118-9285-E4AABA7F27B5}" dt="2021-11-06T05:03:47.116" v="5" actId="1076"/>
          <ac:picMkLst>
            <pc:docMk/>
            <pc:sldMk cId="4014167568" sldId="262"/>
            <ac:picMk id="7" creationId="{D6B14EB6-C954-4D0D-A761-748B09B0CE3F}"/>
          </ac:picMkLst>
        </pc:picChg>
      </pc:sldChg>
    </pc:docChg>
  </pc:docChgLst>
  <pc:docChgLst>
    <pc:chgData name="Jiwon Lee" userId="S::leejiwon919_gmail.com#ext#@nh4h.onmicrosoft.com::0a0483bf-ca23-43d0-8479-a57cbe302c10" providerId="AD" clId="Web-{1E81D045-3C6A-44B0-BBCF-D8A6B651BD31}"/>
    <pc:docChg chg="modSld">
      <pc:chgData name="Jiwon Lee" userId="S::leejiwon919_gmail.com#ext#@nh4h.onmicrosoft.com::0a0483bf-ca23-43d0-8479-a57cbe302c10" providerId="AD" clId="Web-{1E81D045-3C6A-44B0-BBCF-D8A6B651BD31}" dt="2021-11-06T23:25:38.993" v="31" actId="20577"/>
      <pc:docMkLst>
        <pc:docMk/>
      </pc:docMkLst>
      <pc:sldChg chg="modSp">
        <pc:chgData name="Jiwon Lee" userId="S::leejiwon919_gmail.com#ext#@nh4h.onmicrosoft.com::0a0483bf-ca23-43d0-8479-a57cbe302c10" providerId="AD" clId="Web-{1E81D045-3C6A-44B0-BBCF-D8A6B651BD31}" dt="2021-11-06T23:25:18.132" v="21" actId="20577"/>
        <pc:sldMkLst>
          <pc:docMk/>
          <pc:sldMk cId="4014167568" sldId="262"/>
        </pc:sldMkLst>
        <pc:spChg chg="mod">
          <ac:chgData name="Jiwon Lee" userId="S::leejiwon919_gmail.com#ext#@nh4h.onmicrosoft.com::0a0483bf-ca23-43d0-8479-a57cbe302c10" providerId="AD" clId="Web-{1E81D045-3C6A-44B0-BBCF-D8A6B651BD31}" dt="2021-11-06T23:25:18.132" v="21"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1E81D045-3C6A-44B0-BBCF-D8A6B651BD31}" dt="2021-11-06T23:25:20.820" v="22" actId="20577"/>
        <pc:sldMkLst>
          <pc:docMk/>
          <pc:sldMk cId="3181746341" sldId="263"/>
        </pc:sldMkLst>
        <pc:spChg chg="mod">
          <ac:chgData name="Jiwon Lee" userId="S::leejiwon919_gmail.com#ext#@nh4h.onmicrosoft.com::0a0483bf-ca23-43d0-8479-a57cbe302c10" providerId="AD" clId="Web-{1E81D045-3C6A-44B0-BBCF-D8A6B651BD31}" dt="2021-11-06T23:25:20.820" v="22" actId="20577"/>
          <ac:spMkLst>
            <pc:docMk/>
            <pc:sldMk cId="3181746341" sldId="263"/>
            <ac:spMk id="2" creationId="{00000000-0000-0000-0000-000000000000}"/>
          </ac:spMkLst>
        </pc:spChg>
      </pc:sldChg>
      <pc:sldChg chg="modSp">
        <pc:chgData name="Jiwon Lee" userId="S::leejiwon919_gmail.com#ext#@nh4h.onmicrosoft.com::0a0483bf-ca23-43d0-8479-a57cbe302c10" providerId="AD" clId="Web-{1E81D045-3C6A-44B0-BBCF-D8A6B651BD31}" dt="2021-11-06T23:25:27.508" v="25" actId="20577"/>
        <pc:sldMkLst>
          <pc:docMk/>
          <pc:sldMk cId="2178728732" sldId="264"/>
        </pc:sldMkLst>
        <pc:spChg chg="mod">
          <ac:chgData name="Jiwon Lee" userId="S::leejiwon919_gmail.com#ext#@nh4h.onmicrosoft.com::0a0483bf-ca23-43d0-8479-a57cbe302c10" providerId="AD" clId="Web-{1E81D045-3C6A-44B0-BBCF-D8A6B651BD31}" dt="2021-11-06T23:25:27.508" v="25" actId="20577"/>
          <ac:spMkLst>
            <pc:docMk/>
            <pc:sldMk cId="2178728732" sldId="264"/>
            <ac:spMk id="2" creationId="{00000000-0000-0000-0000-000000000000}"/>
          </ac:spMkLst>
        </pc:spChg>
      </pc:sldChg>
      <pc:sldChg chg="modSp">
        <pc:chgData name="Jiwon Lee" userId="S::leejiwon919_gmail.com#ext#@nh4h.onmicrosoft.com::0a0483bf-ca23-43d0-8479-a57cbe302c10" providerId="AD" clId="Web-{1E81D045-3C6A-44B0-BBCF-D8A6B651BD31}" dt="2021-11-06T23:25:25.054" v="24" actId="20577"/>
        <pc:sldMkLst>
          <pc:docMk/>
          <pc:sldMk cId="31749432" sldId="267"/>
        </pc:sldMkLst>
        <pc:spChg chg="mod">
          <ac:chgData name="Jiwon Lee" userId="S::leejiwon919_gmail.com#ext#@nh4h.onmicrosoft.com::0a0483bf-ca23-43d0-8479-a57cbe302c10" providerId="AD" clId="Web-{1E81D045-3C6A-44B0-BBCF-D8A6B651BD31}" dt="2021-11-06T23:25:25.054" v="24" actId="20577"/>
          <ac:spMkLst>
            <pc:docMk/>
            <pc:sldMk cId="31749432" sldId="267"/>
            <ac:spMk id="2" creationId="{F344B227-9684-40A4-A75C-7D25FEE1CD0A}"/>
          </ac:spMkLst>
        </pc:spChg>
      </pc:sldChg>
      <pc:sldChg chg="modSp">
        <pc:chgData name="Jiwon Lee" userId="S::leejiwon919_gmail.com#ext#@nh4h.onmicrosoft.com::0a0483bf-ca23-43d0-8479-a57cbe302c10" providerId="AD" clId="Web-{1E81D045-3C6A-44B0-BBCF-D8A6B651BD31}" dt="2021-11-06T23:25:38.993" v="31" actId="20577"/>
        <pc:sldMkLst>
          <pc:docMk/>
          <pc:sldMk cId="1753451977" sldId="268"/>
        </pc:sldMkLst>
        <pc:spChg chg="mod">
          <ac:chgData name="Jiwon Lee" userId="S::leejiwon919_gmail.com#ext#@nh4h.onmicrosoft.com::0a0483bf-ca23-43d0-8479-a57cbe302c10" providerId="AD" clId="Web-{1E81D045-3C6A-44B0-BBCF-D8A6B651BD31}" dt="2021-11-06T23:25:38.993" v="31" actId="20577"/>
          <ac:spMkLst>
            <pc:docMk/>
            <pc:sldMk cId="1753451977" sldId="268"/>
            <ac:spMk id="2" creationId="{00000000-0000-0000-0000-000000000000}"/>
          </ac:spMkLst>
        </pc:spChg>
      </pc:sldChg>
      <pc:sldChg chg="addSp modSp modNotes">
        <pc:chgData name="Jiwon Lee" userId="S::leejiwon919_gmail.com#ext#@nh4h.onmicrosoft.com::0a0483bf-ca23-43d0-8479-a57cbe302c10" providerId="AD" clId="Web-{1E81D045-3C6A-44B0-BBCF-D8A6B651BD31}" dt="2021-11-06T23:24:27.160" v="16" actId="20577"/>
        <pc:sldMkLst>
          <pc:docMk/>
          <pc:sldMk cId="2048249077" sldId="271"/>
        </pc:sldMkLst>
        <pc:spChg chg="mod">
          <ac:chgData name="Jiwon Lee" userId="S::leejiwon919_gmail.com#ext#@nh4h.onmicrosoft.com::0a0483bf-ca23-43d0-8479-a57cbe302c10" providerId="AD" clId="Web-{1E81D045-3C6A-44B0-BBCF-D8A6B651BD31}" dt="2021-11-06T23:24:27.160" v="16" actId="20577"/>
          <ac:spMkLst>
            <pc:docMk/>
            <pc:sldMk cId="2048249077" sldId="271"/>
            <ac:spMk id="2" creationId="{BAB918C4-79CC-44D7-91B1-C5C0CD1EEC7F}"/>
          </ac:spMkLst>
        </pc:spChg>
        <pc:spChg chg="mod">
          <ac:chgData name="Jiwon Lee" userId="S::leejiwon919_gmail.com#ext#@nh4h.onmicrosoft.com::0a0483bf-ca23-43d0-8479-a57cbe302c10" providerId="AD" clId="Web-{1E81D045-3C6A-44B0-BBCF-D8A6B651BD31}" dt="2021-11-06T23:23:31.453" v="2" actId="20577"/>
          <ac:spMkLst>
            <pc:docMk/>
            <pc:sldMk cId="2048249077" sldId="271"/>
            <ac:spMk id="3" creationId="{8AB1987F-EDFC-4A7F-B072-D1CC5F67E96D}"/>
          </ac:spMkLst>
        </pc:spChg>
        <pc:spChg chg="add">
          <ac:chgData name="Jiwon Lee" userId="S::leejiwon919_gmail.com#ext#@nh4h.onmicrosoft.com::0a0483bf-ca23-43d0-8479-a57cbe302c10" providerId="AD" clId="Web-{1E81D045-3C6A-44B0-BBCF-D8A6B651BD31}" dt="2021-11-06T23:23:35.485" v="4"/>
          <ac:spMkLst>
            <pc:docMk/>
            <pc:sldMk cId="2048249077" sldId="271"/>
            <ac:spMk id="7" creationId="{FAD7BA2A-FCB1-4959-A370-CF4E7201C9A5}"/>
          </ac:spMkLst>
        </pc:spChg>
        <pc:spChg chg="add">
          <ac:chgData name="Jiwon Lee" userId="S::leejiwon919_gmail.com#ext#@nh4h.onmicrosoft.com::0a0483bf-ca23-43d0-8479-a57cbe302c10" providerId="AD" clId="Web-{1E81D045-3C6A-44B0-BBCF-D8A6B651BD31}" dt="2021-11-06T23:23:35.500" v="7"/>
          <ac:spMkLst>
            <pc:docMk/>
            <pc:sldMk cId="2048249077" sldId="271"/>
            <ac:spMk id="13" creationId="{0D1CA319-0AFE-4129-A93E-31A29BE0B7DA}"/>
          </ac:spMkLst>
        </pc:spChg>
        <pc:picChg chg="add">
          <ac:chgData name="Jiwon Lee" userId="S::leejiwon919_gmail.com#ext#@nh4h.onmicrosoft.com::0a0483bf-ca23-43d0-8479-a57cbe302c10" providerId="AD" clId="Web-{1E81D045-3C6A-44B0-BBCF-D8A6B651BD31}" dt="2021-11-06T23:23:35.469" v="3"/>
          <ac:picMkLst>
            <pc:docMk/>
            <pc:sldMk cId="2048249077" sldId="271"/>
            <ac:picMk id="5" creationId="{C9BE94CD-AF9B-4714-8C62-F575775CF17E}"/>
          </ac:picMkLst>
        </pc:picChg>
        <pc:picChg chg="add">
          <ac:chgData name="Jiwon Lee" userId="S::leejiwon919_gmail.com#ext#@nh4h.onmicrosoft.com::0a0483bf-ca23-43d0-8479-a57cbe302c10" providerId="AD" clId="Web-{1E81D045-3C6A-44B0-BBCF-D8A6B651BD31}" dt="2021-11-06T23:23:35.485" v="5"/>
          <ac:picMkLst>
            <pc:docMk/>
            <pc:sldMk cId="2048249077" sldId="271"/>
            <ac:picMk id="9" creationId="{BF62A2FC-028F-47B6-90BA-68FBD1490A86}"/>
          </ac:picMkLst>
        </pc:picChg>
        <pc:picChg chg="add">
          <ac:chgData name="Jiwon Lee" userId="S::leejiwon919_gmail.com#ext#@nh4h.onmicrosoft.com::0a0483bf-ca23-43d0-8479-a57cbe302c10" providerId="AD" clId="Web-{1E81D045-3C6A-44B0-BBCF-D8A6B651BD31}" dt="2021-11-06T23:23:35.500" v="6"/>
          <ac:picMkLst>
            <pc:docMk/>
            <pc:sldMk cId="2048249077" sldId="271"/>
            <ac:picMk id="11" creationId="{9AB9AA81-E790-44C1-80DA-31F90ED73693}"/>
          </ac:picMkLst>
        </pc:picChg>
        <pc:picChg chg="add mod">
          <ac:chgData name="Jiwon Lee" userId="S::leejiwon919_gmail.com#ext#@nh4h.onmicrosoft.com::0a0483bf-ca23-43d0-8479-a57cbe302c10" providerId="AD" clId="Web-{1E81D045-3C6A-44B0-BBCF-D8A6B651BD31}" dt="2021-11-06T23:23:54.658" v="12" actId="1076"/>
          <ac:picMkLst>
            <pc:docMk/>
            <pc:sldMk cId="2048249077" sldId="271"/>
            <ac:picMk id="15" creationId="{1D58139B-8ACF-4A9F-A95E-ECCCE9073395}"/>
          </ac:picMkLst>
        </pc:picChg>
        <pc:picChg chg="add">
          <ac:chgData name="Jiwon Lee" userId="S::leejiwon919_gmail.com#ext#@nh4h.onmicrosoft.com::0a0483bf-ca23-43d0-8479-a57cbe302c10" providerId="AD" clId="Web-{1E81D045-3C6A-44B0-BBCF-D8A6B651BD31}" dt="2021-11-06T23:23:35.532" v="9"/>
          <ac:picMkLst>
            <pc:docMk/>
            <pc:sldMk cId="2048249077" sldId="271"/>
            <ac:picMk id="17" creationId="{EB891E6C-8215-4844-9F3B-0D22FA0C6B4C}"/>
          </ac:picMkLst>
        </pc:picChg>
        <pc:picChg chg="add mod">
          <ac:chgData name="Jiwon Lee" userId="S::leejiwon919_gmail.com#ext#@nh4h.onmicrosoft.com::0a0483bf-ca23-43d0-8479-a57cbe302c10" providerId="AD" clId="Web-{1E81D045-3C6A-44B0-BBCF-D8A6B651BD31}" dt="2021-11-06T23:23:47.829" v="11" actId="1076"/>
          <ac:picMkLst>
            <pc:docMk/>
            <pc:sldMk cId="2048249077" sldId="271"/>
            <ac:picMk id="19" creationId="{D6BB7ABE-57A1-4B29-8B68-6DA3EF607E9F}"/>
          </ac:picMkLst>
        </pc:picChg>
      </pc:sldChg>
      <pc:sldChg chg="modSp">
        <pc:chgData name="Jiwon Lee" userId="S::leejiwon919_gmail.com#ext#@nh4h.onmicrosoft.com::0a0483bf-ca23-43d0-8479-a57cbe302c10" providerId="AD" clId="Web-{1E81D045-3C6A-44B0-BBCF-D8A6B651BD31}" dt="2021-11-06T23:25:31.070" v="27" actId="20577"/>
        <pc:sldMkLst>
          <pc:docMk/>
          <pc:sldMk cId="310215199" sldId="272"/>
        </pc:sldMkLst>
        <pc:spChg chg="mod">
          <ac:chgData name="Jiwon Lee" userId="S::leejiwon919_gmail.com#ext#@nh4h.onmicrosoft.com::0a0483bf-ca23-43d0-8479-a57cbe302c10" providerId="AD" clId="Web-{1E81D045-3C6A-44B0-BBCF-D8A6B651BD31}" dt="2021-11-06T23:25:31.070" v="27" actId="20577"/>
          <ac:spMkLst>
            <pc:docMk/>
            <pc:sldMk cId="310215199" sldId="272"/>
            <ac:spMk id="2" creationId="{00000000-0000-0000-0000-000000000000}"/>
          </ac:spMkLst>
        </pc:spChg>
      </pc:sldChg>
    </pc:docChg>
  </pc:docChgLst>
  <pc:docChgLst>
    <pc:chgData name="Swapan R" userId="S::swapan_dr_zoho.com#ext#@nh4h.onmicrosoft.com::075d6803-6988-48b4-a2fe-b3663368feec" providerId="AD" clId="Web-{6AFDA144-7E7E-4A3C-B6B5-05B6F256302B}"/>
    <pc:docChg chg="addSld modSld sldOrd">
      <pc:chgData name="Swapan R" userId="S::swapan_dr_zoho.com#ext#@nh4h.onmicrosoft.com::075d6803-6988-48b4-a2fe-b3663368feec" providerId="AD" clId="Web-{6AFDA144-7E7E-4A3C-B6B5-05B6F256302B}" dt="2021-11-06T13:51:58.069" v="107"/>
      <pc:docMkLst>
        <pc:docMk/>
      </pc:docMkLst>
      <pc:sldChg chg="modNotes">
        <pc:chgData name="Swapan R" userId="S::swapan_dr_zoho.com#ext#@nh4h.onmicrosoft.com::075d6803-6988-48b4-a2fe-b3663368feec" providerId="AD" clId="Web-{6AFDA144-7E7E-4A3C-B6B5-05B6F256302B}" dt="2021-11-06T13:51:58.069" v="107"/>
        <pc:sldMkLst>
          <pc:docMk/>
          <pc:sldMk cId="4014167568" sldId="262"/>
        </pc:sldMkLst>
      </pc:sldChg>
      <pc:sldChg chg="modSp modNotes">
        <pc:chgData name="Swapan R" userId="S::swapan_dr_zoho.com#ext#@nh4h.onmicrosoft.com::075d6803-6988-48b4-a2fe-b3663368feec" providerId="AD" clId="Web-{6AFDA144-7E7E-4A3C-B6B5-05B6F256302B}" dt="2021-11-06T13:44:46.585" v="76" actId="14100"/>
        <pc:sldMkLst>
          <pc:docMk/>
          <pc:sldMk cId="3181746341" sldId="263"/>
        </pc:sldMkLst>
        <pc:spChg chg="mod">
          <ac:chgData name="Swapan R" userId="S::swapan_dr_zoho.com#ext#@nh4h.onmicrosoft.com::075d6803-6988-48b4-a2fe-b3663368feec" providerId="AD" clId="Web-{6AFDA144-7E7E-4A3C-B6B5-05B6F256302B}" dt="2021-11-06T13:44:35.303" v="74" actId="20577"/>
          <ac:spMkLst>
            <pc:docMk/>
            <pc:sldMk cId="3181746341" sldId="263"/>
            <ac:spMk id="2" creationId="{00000000-0000-0000-0000-000000000000}"/>
          </ac:spMkLst>
        </pc:spChg>
        <pc:spChg chg="mod">
          <ac:chgData name="Swapan R" userId="S::swapan_dr_zoho.com#ext#@nh4h.onmicrosoft.com::075d6803-6988-48b4-a2fe-b3663368feec" providerId="AD" clId="Web-{6AFDA144-7E7E-4A3C-B6B5-05B6F256302B}" dt="2021-11-06T13:36:48.632" v="46" actId="14100"/>
          <ac:spMkLst>
            <pc:docMk/>
            <pc:sldMk cId="3181746341" sldId="263"/>
            <ac:spMk id="3" creationId="{00000000-0000-0000-0000-000000000000}"/>
          </ac:spMkLst>
        </pc:spChg>
        <pc:spChg chg="mod">
          <ac:chgData name="Swapan R" userId="S::swapan_dr_zoho.com#ext#@nh4h.onmicrosoft.com::075d6803-6988-48b4-a2fe-b3663368feec" providerId="AD" clId="Web-{6AFDA144-7E7E-4A3C-B6B5-05B6F256302B}" dt="2021-11-06T13:35:45.847" v="17" actId="20577"/>
          <ac:spMkLst>
            <pc:docMk/>
            <pc:sldMk cId="3181746341" sldId="263"/>
            <ac:spMk id="5" creationId="{0FF841FA-831F-47D7-B99B-7017AFBA3620}"/>
          </ac:spMkLst>
        </pc:spChg>
        <pc:spChg chg="mod">
          <ac:chgData name="Swapan R" userId="S::swapan_dr_zoho.com#ext#@nh4h.onmicrosoft.com::075d6803-6988-48b4-a2fe-b3663368feec" providerId="AD" clId="Web-{6AFDA144-7E7E-4A3C-B6B5-05B6F256302B}" dt="2021-11-06T13:44:46.585" v="76" actId="14100"/>
          <ac:spMkLst>
            <pc:docMk/>
            <pc:sldMk cId="3181746341" sldId="263"/>
            <ac:spMk id="6" creationId="{03D3962E-2F92-404E-AF5B-191C18B26F7A}"/>
          </ac:spMkLst>
        </pc:spChg>
      </pc:sldChg>
      <pc:sldChg chg="modSp">
        <pc:chgData name="Swapan R" userId="S::swapan_dr_zoho.com#ext#@nh4h.onmicrosoft.com::075d6803-6988-48b4-a2fe-b3663368feec" providerId="AD" clId="Web-{6AFDA144-7E7E-4A3C-B6B5-05B6F256302B}" dt="2021-11-06T13:47:50.990" v="98" actId="20577"/>
        <pc:sldMkLst>
          <pc:docMk/>
          <pc:sldMk cId="3750510130" sldId="265"/>
        </pc:sldMkLst>
        <pc:spChg chg="mod">
          <ac:chgData name="Swapan R" userId="S::swapan_dr_zoho.com#ext#@nh4h.onmicrosoft.com::075d6803-6988-48b4-a2fe-b3663368feec" providerId="AD" clId="Web-{6AFDA144-7E7E-4A3C-B6B5-05B6F256302B}" dt="2021-11-06T13:47:50.990" v="98" actId="20577"/>
          <ac:spMkLst>
            <pc:docMk/>
            <pc:sldMk cId="3750510130" sldId="265"/>
            <ac:spMk id="8" creationId="{5E8C3E6B-BA71-4CB3-AE45-E217BDB95CAF}"/>
          </ac:spMkLst>
        </pc:spChg>
      </pc:sldChg>
      <pc:sldChg chg="modSp new ord">
        <pc:chgData name="Swapan R" userId="S::swapan_dr_zoho.com#ext#@nh4h.onmicrosoft.com::075d6803-6988-48b4-a2fe-b3663368feec" providerId="AD" clId="Web-{6AFDA144-7E7E-4A3C-B6B5-05B6F256302B}" dt="2021-11-06T13:47:58.022" v="99"/>
        <pc:sldMkLst>
          <pc:docMk/>
          <pc:sldMk cId="2497503960" sldId="271"/>
        </pc:sldMkLst>
        <pc:spChg chg="mod">
          <ac:chgData name="Swapan R" userId="S::swapan_dr_zoho.com#ext#@nh4h.onmicrosoft.com::075d6803-6988-48b4-a2fe-b3663368feec" providerId="AD" clId="Web-{6AFDA144-7E7E-4A3C-B6B5-05B6F256302B}" dt="2021-11-06T13:45:44.917" v="90" actId="20577"/>
          <ac:spMkLst>
            <pc:docMk/>
            <pc:sldMk cId="2497503960" sldId="271"/>
            <ac:spMk id="2" creationId="{1B1AFEFC-3813-414E-A1FC-F01AA9D2E239}"/>
          </ac:spMkLst>
        </pc:spChg>
        <pc:spChg chg="mod">
          <ac:chgData name="Swapan R" userId="S::swapan_dr_zoho.com#ext#@nh4h.onmicrosoft.com::075d6803-6988-48b4-a2fe-b3663368feec" providerId="AD" clId="Web-{6AFDA144-7E7E-4A3C-B6B5-05B6F256302B}" dt="2021-11-06T13:46:32.983" v="96" actId="20577"/>
          <ac:spMkLst>
            <pc:docMk/>
            <pc:sldMk cId="2497503960" sldId="271"/>
            <ac:spMk id="3" creationId="{AC4E4542-63FC-4325-8902-27D87862CD2F}"/>
          </ac:spMkLst>
        </pc:spChg>
      </pc:sldChg>
    </pc:docChg>
  </pc:docChgLst>
  <pc:docChgLst>
    <pc:chgData name="Jiwon Lee" userId="S::leejiwon919_gmail.com#ext#@nh4h.onmicrosoft.com::0a0483bf-ca23-43d0-8479-a57cbe302c10" providerId="AD" clId="Web-{FAD3C95B-79F6-4C47-82B7-A4D486F9AD5A}"/>
    <pc:docChg chg="modSld">
      <pc:chgData name="Jiwon Lee" userId="S::leejiwon919_gmail.com#ext#@nh4h.onmicrosoft.com::0a0483bf-ca23-43d0-8479-a57cbe302c10" providerId="AD" clId="Web-{FAD3C95B-79F6-4C47-82B7-A4D486F9AD5A}" dt="2021-11-06T10:53:24.621" v="745"/>
      <pc:docMkLst>
        <pc:docMk/>
      </pc:docMkLst>
      <pc:sldChg chg="modSp modNotes">
        <pc:chgData name="Jiwon Lee" userId="S::leejiwon919_gmail.com#ext#@nh4h.onmicrosoft.com::0a0483bf-ca23-43d0-8479-a57cbe302c10" providerId="AD" clId="Web-{FAD3C95B-79F6-4C47-82B7-A4D486F9AD5A}" dt="2021-11-06T10:53:24.621" v="745"/>
        <pc:sldMkLst>
          <pc:docMk/>
          <pc:sldMk cId="4014167568" sldId="262"/>
        </pc:sldMkLst>
        <pc:spChg chg="mod">
          <ac:chgData name="Jiwon Lee" userId="S::leejiwon919_gmail.com#ext#@nh4h.onmicrosoft.com::0a0483bf-ca23-43d0-8479-a57cbe302c10" providerId="AD" clId="Web-{FAD3C95B-79F6-4C47-82B7-A4D486F9AD5A}" dt="2021-11-06T10:49:18.511" v="544" actId="20577"/>
          <ac:spMkLst>
            <pc:docMk/>
            <pc:sldMk cId="4014167568" sldId="262"/>
            <ac:spMk id="3" creationId="{00000000-0000-0000-0000-000000000000}"/>
          </ac:spMkLst>
        </pc:spChg>
      </pc:sldChg>
      <pc:sldChg chg="modSp">
        <pc:chgData name="Jiwon Lee" userId="S::leejiwon919_gmail.com#ext#@nh4h.onmicrosoft.com::0a0483bf-ca23-43d0-8479-a57cbe302c10" providerId="AD" clId="Web-{FAD3C95B-79F6-4C47-82B7-A4D486F9AD5A}" dt="2021-11-06T10:48:02.272" v="523" actId="20577"/>
        <pc:sldMkLst>
          <pc:docMk/>
          <pc:sldMk cId="3181746341" sldId="263"/>
        </pc:sldMkLst>
        <pc:spChg chg="mod">
          <ac:chgData name="Jiwon Lee" userId="S::leejiwon919_gmail.com#ext#@nh4h.onmicrosoft.com::0a0483bf-ca23-43d0-8479-a57cbe302c10" providerId="AD" clId="Web-{FAD3C95B-79F6-4C47-82B7-A4D486F9AD5A}" dt="2021-11-06T10:48:02.272" v="523" actId="20577"/>
          <ac:spMkLst>
            <pc:docMk/>
            <pc:sldMk cId="3181746341" sldId="263"/>
            <ac:spMk id="3" creationId="{00000000-0000-0000-0000-000000000000}"/>
          </ac:spMkLst>
        </pc:spChg>
      </pc:sldChg>
      <pc:sldChg chg="modSp">
        <pc:chgData name="Jiwon Lee" userId="S::leejiwon919_gmail.com#ext#@nh4h.onmicrosoft.com::0a0483bf-ca23-43d0-8479-a57cbe302c10" providerId="AD" clId="Web-{FAD3C95B-79F6-4C47-82B7-A4D486F9AD5A}" dt="2021-11-06T10:49:31.887" v="549" actId="20577"/>
        <pc:sldMkLst>
          <pc:docMk/>
          <pc:sldMk cId="3750510130" sldId="265"/>
        </pc:sldMkLst>
        <pc:spChg chg="mod">
          <ac:chgData name="Jiwon Lee" userId="S::leejiwon919_gmail.com#ext#@nh4h.onmicrosoft.com::0a0483bf-ca23-43d0-8479-a57cbe302c10" providerId="AD" clId="Web-{FAD3C95B-79F6-4C47-82B7-A4D486F9AD5A}" dt="2021-11-06T10:49:31.887" v="549" actId="20577"/>
          <ac:spMkLst>
            <pc:docMk/>
            <pc:sldMk cId="3750510130" sldId="265"/>
            <ac:spMk id="3" creationId="{00000000-0000-0000-0000-000000000000}"/>
          </ac:spMkLst>
        </pc:spChg>
      </pc:sldChg>
      <pc:sldChg chg="modSp">
        <pc:chgData name="Jiwon Lee" userId="S::leejiwon919_gmail.com#ext#@nh4h.onmicrosoft.com::0a0483bf-ca23-43d0-8479-a57cbe302c10" providerId="AD" clId="Web-{FAD3C95B-79F6-4C47-82B7-A4D486F9AD5A}" dt="2021-11-06T10:18:07.517" v="98" actId="20577"/>
        <pc:sldMkLst>
          <pc:docMk/>
          <pc:sldMk cId="2275827354" sldId="266"/>
        </pc:sldMkLst>
        <pc:spChg chg="mod">
          <ac:chgData name="Jiwon Lee" userId="S::leejiwon919_gmail.com#ext#@nh4h.onmicrosoft.com::0a0483bf-ca23-43d0-8479-a57cbe302c10" providerId="AD" clId="Web-{FAD3C95B-79F6-4C47-82B7-A4D486F9AD5A}" dt="2021-11-06T10:18:07.517" v="98" actId="20577"/>
          <ac:spMkLst>
            <pc:docMk/>
            <pc:sldMk cId="2275827354" sldId="266"/>
            <ac:spMk id="3" creationId="{00000000-0000-0000-0000-000000000000}"/>
          </ac:spMkLst>
        </pc:spChg>
      </pc:sldChg>
      <pc:sldChg chg="modSp modNotes">
        <pc:chgData name="Jiwon Lee" userId="S::leejiwon919_gmail.com#ext#@nh4h.onmicrosoft.com::0a0483bf-ca23-43d0-8479-a57cbe302c10" providerId="AD" clId="Web-{FAD3C95B-79F6-4C47-82B7-A4D486F9AD5A}" dt="2021-11-06T10:44:20.977" v="520" actId="20577"/>
        <pc:sldMkLst>
          <pc:docMk/>
          <pc:sldMk cId="31749432" sldId="267"/>
        </pc:sldMkLst>
        <pc:spChg chg="mod">
          <ac:chgData name="Jiwon Lee" userId="S::leejiwon919_gmail.com#ext#@nh4h.onmicrosoft.com::0a0483bf-ca23-43d0-8479-a57cbe302c10" providerId="AD" clId="Web-{FAD3C95B-79F6-4C47-82B7-A4D486F9AD5A}" dt="2021-11-06T10:44:20.977" v="520" actId="20577"/>
          <ac:spMkLst>
            <pc:docMk/>
            <pc:sldMk cId="31749432" sldId="267"/>
            <ac:spMk id="3" creationId="{1589BF68-96C1-40DF-A290-EEC3D0A84C33}"/>
          </ac:spMkLst>
        </pc:spChg>
      </pc:sldChg>
    </pc:docChg>
  </pc:docChgLst>
  <pc:docChgLst>
    <pc:chgData name="Swapan R" userId="S::swapan_dr_zoho.com#ext#@nh4h.onmicrosoft.com::075d6803-6988-48b4-a2fe-b3663368feec" providerId="AD" clId="Web-{E69A47B3-E0EC-46F5-BEF6-78DD6FA4EE33}"/>
    <pc:docChg chg="modSld">
      <pc:chgData name="Swapan R" userId="S::swapan_dr_zoho.com#ext#@nh4h.onmicrosoft.com::075d6803-6988-48b4-a2fe-b3663368feec" providerId="AD" clId="Web-{E69A47B3-E0EC-46F5-BEF6-78DD6FA4EE33}" dt="2021-11-06T16:14:17.310" v="9" actId="1076"/>
      <pc:docMkLst>
        <pc:docMk/>
      </pc:docMkLst>
      <pc:sldChg chg="modSp">
        <pc:chgData name="Swapan R" userId="S::swapan_dr_zoho.com#ext#@nh4h.onmicrosoft.com::075d6803-6988-48b4-a2fe-b3663368feec" providerId="AD" clId="Web-{E69A47B3-E0EC-46F5-BEF6-78DD6FA4EE33}" dt="2021-11-06T16:14:17.310" v="9" actId="1076"/>
        <pc:sldMkLst>
          <pc:docMk/>
          <pc:sldMk cId="2275827354" sldId="266"/>
        </pc:sldMkLst>
        <pc:picChg chg="mod">
          <ac:chgData name="Swapan R" userId="S::swapan_dr_zoho.com#ext#@nh4h.onmicrosoft.com::075d6803-6988-48b4-a2fe-b3663368feec" providerId="AD" clId="Web-{E69A47B3-E0EC-46F5-BEF6-78DD6FA4EE33}" dt="2021-11-06T16:14:17.310" v="9" actId="1076"/>
          <ac:picMkLst>
            <pc:docMk/>
            <pc:sldMk cId="2275827354" sldId="266"/>
            <ac:picMk id="20" creationId="{F60C2332-D254-4B20-8606-ABA86E8C6434}"/>
          </ac:picMkLst>
        </pc:picChg>
        <pc:picChg chg="mod">
          <ac:chgData name="Swapan R" userId="S::swapan_dr_zoho.com#ext#@nh4h.onmicrosoft.com::075d6803-6988-48b4-a2fe-b3663368feec" providerId="AD" clId="Web-{E69A47B3-E0EC-46F5-BEF6-78DD6FA4EE33}" dt="2021-11-06T16:13:51.590" v="6" actId="1076"/>
          <ac:picMkLst>
            <pc:docMk/>
            <pc:sldMk cId="2275827354" sldId="266"/>
            <ac:picMk id="25" creationId="{A95C40A4-5828-46B3-AFAF-E19EAAA83BF6}"/>
          </ac:picMkLst>
        </pc:picChg>
      </pc:sldChg>
    </pc:docChg>
  </pc:docChgLst>
  <pc:docChgLst>
    <pc:chgData name="Jiwon Lee" userId="S::leejiwon919_gmail.com#ext#@nh4h.onmicrosoft.com::0a0483bf-ca23-43d0-8479-a57cbe302c10" providerId="AD" clId="Web-{A775A3D6-8099-4B14-9292-1D4CE63287C0}"/>
    <pc:docChg chg="modSld">
      <pc:chgData name="Jiwon Lee" userId="S::leejiwon919_gmail.com#ext#@nh4h.onmicrosoft.com::0a0483bf-ca23-43d0-8479-a57cbe302c10" providerId="AD" clId="Web-{A775A3D6-8099-4B14-9292-1D4CE63287C0}" dt="2021-11-06T02:52:58.652" v="33" actId="20577"/>
      <pc:docMkLst>
        <pc:docMk/>
      </pc:docMkLst>
      <pc:sldChg chg="modSp">
        <pc:chgData name="Jiwon Lee" userId="S::leejiwon919_gmail.com#ext#@nh4h.onmicrosoft.com::0a0483bf-ca23-43d0-8479-a57cbe302c10" providerId="AD" clId="Web-{A775A3D6-8099-4B14-9292-1D4CE63287C0}" dt="2021-11-06T02:52:58.652" v="33" actId="20577"/>
        <pc:sldMkLst>
          <pc:docMk/>
          <pc:sldMk cId="109857222" sldId="256"/>
        </pc:sldMkLst>
        <pc:spChg chg="mod">
          <ac:chgData name="Jiwon Lee" userId="S::leejiwon919_gmail.com#ext#@nh4h.onmicrosoft.com::0a0483bf-ca23-43d0-8479-a57cbe302c10" providerId="AD" clId="Web-{A775A3D6-8099-4B14-9292-1D4CE63287C0}" dt="2021-11-06T02:52:58.652" v="33" actId="20577"/>
          <ac:spMkLst>
            <pc:docMk/>
            <pc:sldMk cId="109857222" sldId="256"/>
            <ac:spMk id="3" creationId="{00000000-0000-0000-0000-000000000000}"/>
          </ac:spMkLst>
        </pc:spChg>
      </pc:sldChg>
    </pc:docChg>
  </pc:docChgLst>
  <pc:docChgLst>
    <pc:chgData name="damaris grossmann" userId="S::damarisg0581_gmail.com#ext#@nh4h.onmicrosoft.com::54ae8fc9-ce92-4738-8441-c5a65beb2f56" providerId="AD" clId="Web-{32849A7A-3546-4889-8BDC-910BFFF24683}"/>
    <pc:docChg chg="modSld">
      <pc:chgData name="damaris grossmann" userId="S::damarisg0581_gmail.com#ext#@nh4h.onmicrosoft.com::54ae8fc9-ce92-4738-8441-c5a65beb2f56" providerId="AD" clId="Web-{32849A7A-3546-4889-8BDC-910BFFF24683}" dt="2021-11-07T14:40:19.325" v="105" actId="20577"/>
      <pc:docMkLst>
        <pc:docMk/>
      </pc:docMkLst>
      <pc:sldChg chg="addSp delSp modSp">
        <pc:chgData name="damaris grossmann" userId="S::damarisg0581_gmail.com#ext#@nh4h.onmicrosoft.com::54ae8fc9-ce92-4738-8441-c5a65beb2f56" providerId="AD" clId="Web-{32849A7A-3546-4889-8BDC-910BFFF24683}" dt="2021-11-07T14:03:51.347" v="42"/>
        <pc:sldMkLst>
          <pc:docMk/>
          <pc:sldMk cId="4014167568" sldId="262"/>
        </pc:sldMkLst>
        <pc:spChg chg="mod">
          <ac:chgData name="damaris grossmann" userId="S::damarisg0581_gmail.com#ext#@nh4h.onmicrosoft.com::54ae8fc9-ce92-4738-8441-c5a65beb2f56" providerId="AD" clId="Web-{32849A7A-3546-4889-8BDC-910BFFF24683}" dt="2021-11-07T14:01:55.063" v="21" actId="20577"/>
          <ac:spMkLst>
            <pc:docMk/>
            <pc:sldMk cId="4014167568" sldId="262"/>
            <ac:spMk id="2" creationId="{00000000-0000-0000-0000-000000000000}"/>
          </ac:spMkLst>
        </pc:spChg>
        <pc:picChg chg="add del mod">
          <ac:chgData name="damaris grossmann" userId="S::damarisg0581_gmail.com#ext#@nh4h.onmicrosoft.com::54ae8fc9-ce92-4738-8441-c5a65beb2f56" providerId="AD" clId="Web-{32849A7A-3546-4889-8BDC-910BFFF24683}" dt="2021-11-07T14:01:54.266" v="17"/>
          <ac:picMkLst>
            <pc:docMk/>
            <pc:sldMk cId="4014167568" sldId="262"/>
            <ac:picMk id="12" creationId="{99DEFD78-CB88-4C1F-9BEC-AF8FC234A3A8}"/>
          </ac:picMkLst>
        </pc:picChg>
        <pc:picChg chg="add del mod">
          <ac:chgData name="damaris grossmann" userId="S::damarisg0581_gmail.com#ext#@nh4h.onmicrosoft.com::54ae8fc9-ce92-4738-8441-c5a65beb2f56" providerId="AD" clId="Web-{32849A7A-3546-4889-8BDC-910BFFF24683}" dt="2021-11-07T14:01:51.625" v="14"/>
          <ac:picMkLst>
            <pc:docMk/>
            <pc:sldMk cId="4014167568" sldId="262"/>
            <ac:picMk id="13" creationId="{58EFC76A-492E-46C8-88EB-E19BF5F90BC7}"/>
          </ac:picMkLst>
        </pc:picChg>
        <pc:picChg chg="add del mod">
          <ac:chgData name="damaris grossmann" userId="S::damarisg0581_gmail.com#ext#@nh4h.onmicrosoft.com::54ae8fc9-ce92-4738-8441-c5a65beb2f56" providerId="AD" clId="Web-{32849A7A-3546-4889-8BDC-910BFFF24683}" dt="2021-11-07T14:03:51.347" v="42"/>
          <ac:picMkLst>
            <pc:docMk/>
            <pc:sldMk cId="4014167568" sldId="262"/>
            <ac:picMk id="15" creationId="{6071E370-9877-4308-B64E-B551A4FC0F78}"/>
          </ac:picMkLst>
        </pc:picChg>
      </pc:sldChg>
      <pc:sldChg chg="addSp delSp modSp">
        <pc:chgData name="damaris grossmann" userId="S::damarisg0581_gmail.com#ext#@nh4h.onmicrosoft.com::54ae8fc9-ce92-4738-8441-c5a65beb2f56" providerId="AD" clId="Web-{32849A7A-3546-4889-8BDC-910BFFF24683}" dt="2021-11-07T14:40:19.325" v="105" actId="20577"/>
        <pc:sldMkLst>
          <pc:docMk/>
          <pc:sldMk cId="3181746341" sldId="263"/>
        </pc:sldMkLst>
        <pc:spChg chg="mod">
          <ac:chgData name="damaris grossmann" userId="S::damarisg0581_gmail.com#ext#@nh4h.onmicrosoft.com::54ae8fc9-ce92-4738-8441-c5a65beb2f56" providerId="AD" clId="Web-{32849A7A-3546-4889-8BDC-910BFFF24683}" dt="2021-11-07T14:40:19.325" v="105" actId="20577"/>
          <ac:spMkLst>
            <pc:docMk/>
            <pc:sldMk cId="3181746341" sldId="263"/>
            <ac:spMk id="17" creationId="{7FB70CD0-22DE-4120-AB50-CAA9714A9C0B}"/>
          </ac:spMkLst>
        </pc:spChg>
        <pc:picChg chg="del mod">
          <ac:chgData name="damaris grossmann" userId="S::damarisg0581_gmail.com#ext#@nh4h.onmicrosoft.com::54ae8fc9-ce92-4738-8441-c5a65beb2f56" providerId="AD" clId="Web-{32849A7A-3546-4889-8BDC-910BFFF24683}" dt="2021-11-07T14:06:55.851" v="97"/>
          <ac:picMkLst>
            <pc:docMk/>
            <pc:sldMk cId="3181746341" sldId="263"/>
            <ac:picMk id="9" creationId="{38738A23-2706-4447-81AF-77C8C24F26BA}"/>
          </ac:picMkLst>
        </pc:picChg>
        <pc:picChg chg="add mod">
          <ac:chgData name="damaris grossmann" userId="S::damarisg0581_gmail.com#ext#@nh4h.onmicrosoft.com::54ae8fc9-ce92-4738-8441-c5a65beb2f56" providerId="AD" clId="Web-{32849A7A-3546-4889-8BDC-910BFFF24683}" dt="2021-11-07T14:08:07.899" v="104" actId="1076"/>
          <ac:picMkLst>
            <pc:docMk/>
            <pc:sldMk cId="3181746341" sldId="263"/>
            <ac:picMk id="10" creationId="{3A8F870C-6936-408B-9B28-D5C74D20E86B}"/>
          </ac:picMkLst>
        </pc:picChg>
      </pc:sldChg>
      <pc:sldChg chg="addSp delSp modSp">
        <pc:chgData name="damaris grossmann" userId="S::damarisg0581_gmail.com#ext#@nh4h.onmicrosoft.com::54ae8fc9-ce92-4738-8441-c5a65beb2f56" providerId="AD" clId="Web-{32849A7A-3546-4889-8BDC-910BFFF24683}" dt="2021-11-07T14:06:47.694" v="96"/>
        <pc:sldMkLst>
          <pc:docMk/>
          <pc:sldMk cId="2178728732" sldId="264"/>
        </pc:sldMkLst>
        <pc:spChg chg="mod">
          <ac:chgData name="damaris grossmann" userId="S::damarisg0581_gmail.com#ext#@nh4h.onmicrosoft.com::54ae8fc9-ce92-4738-8441-c5a65beb2f56" providerId="AD" clId="Web-{32849A7A-3546-4889-8BDC-910BFFF24683}" dt="2021-11-07T14:04:58.879" v="86" actId="20577"/>
          <ac:spMkLst>
            <pc:docMk/>
            <pc:sldMk cId="2178728732" sldId="264"/>
            <ac:spMk id="18" creationId="{77ED41F9-7DD5-4A1A-B58A-9AB8D37AFB55}"/>
          </ac:spMkLst>
        </pc:spChg>
        <pc:picChg chg="add del mod">
          <ac:chgData name="damaris grossmann" userId="S::damarisg0581_gmail.com#ext#@nh4h.onmicrosoft.com::54ae8fc9-ce92-4738-8441-c5a65beb2f56" providerId="AD" clId="Web-{32849A7A-3546-4889-8BDC-910BFFF24683}" dt="2021-11-07T14:06:47.694" v="96"/>
          <ac:picMkLst>
            <pc:docMk/>
            <pc:sldMk cId="2178728732" sldId="264"/>
            <ac:picMk id="17" creationId="{A816B45E-95A6-4301-913C-EF8E1E6BC9B4}"/>
          </ac:picMkLst>
        </pc:picChg>
      </pc:sldChg>
      <pc:sldChg chg="addSp modSp">
        <pc:chgData name="damaris grossmann" userId="S::damarisg0581_gmail.com#ext#@nh4h.onmicrosoft.com::54ae8fc9-ce92-4738-8441-c5a65beb2f56" providerId="AD" clId="Web-{32849A7A-3546-4889-8BDC-910BFFF24683}" dt="2021-11-07T14:06:02.287" v="88" actId="1076"/>
        <pc:sldMkLst>
          <pc:docMk/>
          <pc:sldMk cId="3750510130" sldId="265"/>
        </pc:sldMkLst>
        <pc:picChg chg="add mod">
          <ac:chgData name="damaris grossmann" userId="S::damarisg0581_gmail.com#ext#@nh4h.onmicrosoft.com::54ae8fc9-ce92-4738-8441-c5a65beb2f56" providerId="AD" clId="Web-{32849A7A-3546-4889-8BDC-910BFFF24683}" dt="2021-11-07T14:06:02.287" v="88" actId="1076"/>
          <ac:picMkLst>
            <pc:docMk/>
            <pc:sldMk cId="3750510130" sldId="265"/>
            <ac:picMk id="7" creationId="{8FD3EC30-7ED0-4C5D-8ADA-17623F977804}"/>
          </ac:picMkLst>
        </pc:picChg>
      </pc:sldChg>
      <pc:sldChg chg="addSp">
        <pc:chgData name="damaris grossmann" userId="S::damarisg0581_gmail.com#ext#@nh4h.onmicrosoft.com::54ae8fc9-ce92-4738-8441-c5a65beb2f56" providerId="AD" clId="Web-{32849A7A-3546-4889-8BDC-910BFFF24683}" dt="2021-11-07T14:06:23.475" v="91"/>
        <pc:sldMkLst>
          <pc:docMk/>
          <pc:sldMk cId="2275827354" sldId="266"/>
        </pc:sldMkLst>
        <pc:picChg chg="add">
          <ac:chgData name="damaris grossmann" userId="S::damarisg0581_gmail.com#ext#@nh4h.onmicrosoft.com::54ae8fc9-ce92-4738-8441-c5a65beb2f56" providerId="AD" clId="Web-{32849A7A-3546-4889-8BDC-910BFFF24683}" dt="2021-11-07T14:06:23.475" v="91"/>
          <ac:picMkLst>
            <pc:docMk/>
            <pc:sldMk cId="2275827354" sldId="266"/>
            <ac:picMk id="22" creationId="{4F962438-3825-4C43-B2BF-EF580A2ED090}"/>
          </ac:picMkLst>
        </pc:picChg>
      </pc:sldChg>
      <pc:sldChg chg="addSp delSp modSp">
        <pc:chgData name="damaris grossmann" userId="S::damarisg0581_gmail.com#ext#@nh4h.onmicrosoft.com::54ae8fc9-ce92-4738-8441-c5a65beb2f56" providerId="AD" clId="Web-{32849A7A-3546-4889-8BDC-910BFFF24683}" dt="2021-11-07T14:04:15.285" v="45"/>
        <pc:sldMkLst>
          <pc:docMk/>
          <pc:sldMk cId="31749432" sldId="267"/>
        </pc:sldMkLst>
        <pc:picChg chg="add del mod">
          <ac:chgData name="damaris grossmann" userId="S::damarisg0581_gmail.com#ext#@nh4h.onmicrosoft.com::54ae8fc9-ce92-4738-8441-c5a65beb2f56" providerId="AD" clId="Web-{32849A7A-3546-4889-8BDC-910BFFF24683}" dt="2021-11-07T14:04:15.285" v="45"/>
          <ac:picMkLst>
            <pc:docMk/>
            <pc:sldMk cId="31749432" sldId="267"/>
            <ac:picMk id="9" creationId="{61CE3322-736A-4D4D-8207-67648CD7168E}"/>
          </ac:picMkLst>
        </pc:picChg>
      </pc:sldChg>
      <pc:sldChg chg="addSp modSp">
        <pc:chgData name="damaris grossmann" userId="S::damarisg0581_gmail.com#ext#@nh4h.onmicrosoft.com::54ae8fc9-ce92-4738-8441-c5a65beb2f56" providerId="AD" clId="Web-{32849A7A-3546-4889-8BDC-910BFFF24683}" dt="2021-11-07T14:07:17.008" v="99" actId="1076"/>
        <pc:sldMkLst>
          <pc:docMk/>
          <pc:sldMk cId="310215199" sldId="272"/>
        </pc:sldMkLst>
        <pc:picChg chg="add mod">
          <ac:chgData name="damaris grossmann" userId="S::damarisg0581_gmail.com#ext#@nh4h.onmicrosoft.com::54ae8fc9-ce92-4738-8441-c5a65beb2f56" providerId="AD" clId="Web-{32849A7A-3546-4889-8BDC-910BFFF24683}" dt="2021-11-07T14:07:17.008" v="99" actId="1076"/>
          <ac:picMkLst>
            <pc:docMk/>
            <pc:sldMk cId="310215199" sldId="272"/>
            <ac:picMk id="6" creationId="{DCA6A8F4-3601-433A-92BA-7C5CF25C1C5E}"/>
          </ac:picMkLst>
        </pc:picChg>
      </pc:sldChg>
      <pc:sldChg chg="addSp modSp">
        <pc:chgData name="damaris grossmann" userId="S::damarisg0581_gmail.com#ext#@nh4h.onmicrosoft.com::54ae8fc9-ce92-4738-8441-c5a65beb2f56" providerId="AD" clId="Web-{32849A7A-3546-4889-8BDC-910BFFF24683}" dt="2021-11-07T14:06:13.366" v="90" actId="1076"/>
        <pc:sldMkLst>
          <pc:docMk/>
          <pc:sldMk cId="222992397" sldId="273"/>
        </pc:sldMkLst>
        <pc:picChg chg="add mod">
          <ac:chgData name="damaris grossmann" userId="S::damarisg0581_gmail.com#ext#@nh4h.onmicrosoft.com::54ae8fc9-ce92-4738-8441-c5a65beb2f56" providerId="AD" clId="Web-{32849A7A-3546-4889-8BDC-910BFFF24683}" dt="2021-11-07T14:06:13.366" v="90" actId="1076"/>
          <ac:picMkLst>
            <pc:docMk/>
            <pc:sldMk cId="222992397" sldId="273"/>
            <ac:picMk id="3" creationId="{58B019A5-02F4-45D4-8150-BE53FA7C481F}"/>
          </ac:picMkLst>
        </pc:picChg>
      </pc:sldChg>
    </pc:docChg>
  </pc:docChgLst>
  <pc:docChgLst>
    <pc:chgData name="Jiwon Lee" userId="S::leejiwon919_gmail.com#ext#@nh4h.onmicrosoft.com::0a0483bf-ca23-43d0-8479-a57cbe302c10" providerId="AD" clId="Web-{75CB9C17-E1FF-4901-9D75-ADCA6411DD35}"/>
    <pc:docChg chg="addSld delSld modSld sldOrd">
      <pc:chgData name="Jiwon Lee" userId="S::leejiwon919_gmail.com#ext#@nh4h.onmicrosoft.com::0a0483bf-ca23-43d0-8479-a57cbe302c10" providerId="AD" clId="Web-{75CB9C17-E1FF-4901-9D75-ADCA6411DD35}" dt="2021-11-06T23:27:19.164" v="30"/>
      <pc:docMkLst>
        <pc:docMk/>
      </pc:docMkLst>
      <pc:sldChg chg="modSp">
        <pc:chgData name="Jiwon Lee" userId="S::leejiwon919_gmail.com#ext#@nh4h.onmicrosoft.com::0a0483bf-ca23-43d0-8479-a57cbe302c10" providerId="AD" clId="Web-{75CB9C17-E1FF-4901-9D75-ADCA6411DD35}" dt="2021-11-06T23:25:59.069" v="0" actId="20577"/>
        <pc:sldMkLst>
          <pc:docMk/>
          <pc:sldMk cId="4014167568" sldId="262"/>
        </pc:sldMkLst>
        <pc:spChg chg="mod">
          <ac:chgData name="Jiwon Lee" userId="S::leejiwon919_gmail.com#ext#@nh4h.onmicrosoft.com::0a0483bf-ca23-43d0-8479-a57cbe302c10" providerId="AD" clId="Web-{75CB9C17-E1FF-4901-9D75-ADCA6411DD35}" dt="2021-11-06T23:25:59.069" v="0"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75CB9C17-E1FF-4901-9D75-ADCA6411DD35}" dt="2021-11-06T23:26:01.944" v="1" actId="20577"/>
        <pc:sldMkLst>
          <pc:docMk/>
          <pc:sldMk cId="3181746341" sldId="263"/>
        </pc:sldMkLst>
        <pc:spChg chg="mod">
          <ac:chgData name="Jiwon Lee" userId="S::leejiwon919_gmail.com#ext#@nh4h.onmicrosoft.com::0a0483bf-ca23-43d0-8479-a57cbe302c10" providerId="AD" clId="Web-{75CB9C17-E1FF-4901-9D75-ADCA6411DD35}" dt="2021-11-06T23:26:01.944" v="1" actId="20577"/>
          <ac:spMkLst>
            <pc:docMk/>
            <pc:sldMk cId="3181746341" sldId="263"/>
            <ac:spMk id="2" creationId="{00000000-0000-0000-0000-000000000000}"/>
          </ac:spMkLst>
        </pc:spChg>
      </pc:sldChg>
      <pc:sldChg chg="modSp">
        <pc:chgData name="Jiwon Lee" userId="S::leejiwon919_gmail.com#ext#@nh4h.onmicrosoft.com::0a0483bf-ca23-43d0-8479-a57cbe302c10" providerId="AD" clId="Web-{75CB9C17-E1FF-4901-9D75-ADCA6411DD35}" dt="2021-11-06T23:26:06.913" v="5" actId="20577"/>
        <pc:sldMkLst>
          <pc:docMk/>
          <pc:sldMk cId="2178728732" sldId="264"/>
        </pc:sldMkLst>
        <pc:spChg chg="mod">
          <ac:chgData name="Jiwon Lee" userId="S::leejiwon919_gmail.com#ext#@nh4h.onmicrosoft.com::0a0483bf-ca23-43d0-8479-a57cbe302c10" providerId="AD" clId="Web-{75CB9C17-E1FF-4901-9D75-ADCA6411DD35}" dt="2021-11-06T23:26:06.913" v="5" actId="20577"/>
          <ac:spMkLst>
            <pc:docMk/>
            <pc:sldMk cId="2178728732" sldId="264"/>
            <ac:spMk id="2" creationId="{00000000-0000-0000-0000-000000000000}"/>
          </ac:spMkLst>
        </pc:spChg>
      </pc:sldChg>
      <pc:sldChg chg="modSp">
        <pc:chgData name="Jiwon Lee" userId="S::leejiwon919_gmail.com#ext#@nh4h.onmicrosoft.com::0a0483bf-ca23-43d0-8479-a57cbe302c10" providerId="AD" clId="Web-{75CB9C17-E1FF-4901-9D75-ADCA6411DD35}" dt="2021-11-06T23:26:04.288" v="2" actId="20577"/>
        <pc:sldMkLst>
          <pc:docMk/>
          <pc:sldMk cId="31749432" sldId="267"/>
        </pc:sldMkLst>
        <pc:spChg chg="mod">
          <ac:chgData name="Jiwon Lee" userId="S::leejiwon919_gmail.com#ext#@nh4h.onmicrosoft.com::0a0483bf-ca23-43d0-8479-a57cbe302c10" providerId="AD" clId="Web-{75CB9C17-E1FF-4901-9D75-ADCA6411DD35}" dt="2021-11-06T23:26:04.288" v="2" actId="20577"/>
          <ac:spMkLst>
            <pc:docMk/>
            <pc:sldMk cId="31749432" sldId="267"/>
            <ac:spMk id="2" creationId="{F344B227-9684-40A4-A75C-7D25FEE1CD0A}"/>
          </ac:spMkLst>
        </pc:spChg>
      </pc:sldChg>
      <pc:sldChg chg="modSp">
        <pc:chgData name="Jiwon Lee" userId="S::leejiwon919_gmail.com#ext#@nh4h.onmicrosoft.com::0a0483bf-ca23-43d0-8479-a57cbe302c10" providerId="AD" clId="Web-{75CB9C17-E1FF-4901-9D75-ADCA6411DD35}" dt="2021-11-06T23:26:14.413" v="10" actId="20577"/>
        <pc:sldMkLst>
          <pc:docMk/>
          <pc:sldMk cId="1753451977" sldId="268"/>
        </pc:sldMkLst>
        <pc:spChg chg="mod">
          <ac:chgData name="Jiwon Lee" userId="S::leejiwon919_gmail.com#ext#@nh4h.onmicrosoft.com::0a0483bf-ca23-43d0-8479-a57cbe302c10" providerId="AD" clId="Web-{75CB9C17-E1FF-4901-9D75-ADCA6411DD35}" dt="2021-11-06T23:26:14.413" v="10" actId="20577"/>
          <ac:spMkLst>
            <pc:docMk/>
            <pc:sldMk cId="1753451977" sldId="268"/>
            <ac:spMk id="2" creationId="{00000000-0000-0000-0000-000000000000}"/>
          </ac:spMkLst>
        </pc:spChg>
      </pc:sldChg>
      <pc:sldChg chg="del">
        <pc:chgData name="Jiwon Lee" userId="S::leejiwon919_gmail.com#ext#@nh4h.onmicrosoft.com::0a0483bf-ca23-43d0-8479-a57cbe302c10" providerId="AD" clId="Web-{75CB9C17-E1FF-4901-9D75-ADCA6411DD35}" dt="2021-11-06T23:27:02.414" v="24"/>
        <pc:sldMkLst>
          <pc:docMk/>
          <pc:sldMk cId="2048249077" sldId="271"/>
        </pc:sldMkLst>
      </pc:sldChg>
      <pc:sldChg chg="modSp">
        <pc:chgData name="Jiwon Lee" userId="S::leejiwon919_gmail.com#ext#@nh4h.onmicrosoft.com::0a0483bf-ca23-43d0-8479-a57cbe302c10" providerId="AD" clId="Web-{75CB9C17-E1FF-4901-9D75-ADCA6411DD35}" dt="2021-11-06T23:26:10.131" v="8" actId="20577"/>
        <pc:sldMkLst>
          <pc:docMk/>
          <pc:sldMk cId="310215199" sldId="272"/>
        </pc:sldMkLst>
        <pc:spChg chg="mod">
          <ac:chgData name="Jiwon Lee" userId="S::leejiwon919_gmail.com#ext#@nh4h.onmicrosoft.com::0a0483bf-ca23-43d0-8479-a57cbe302c10" providerId="AD" clId="Web-{75CB9C17-E1FF-4901-9D75-ADCA6411DD35}" dt="2021-11-06T23:26:10.131" v="8" actId="20577"/>
          <ac:spMkLst>
            <pc:docMk/>
            <pc:sldMk cId="310215199" sldId="272"/>
            <ac:spMk id="2" creationId="{00000000-0000-0000-0000-000000000000}"/>
          </ac:spMkLst>
        </pc:spChg>
      </pc:sldChg>
      <pc:sldChg chg="addSp delSp modSp add ord replId modNotes">
        <pc:chgData name="Jiwon Lee" userId="S::leejiwon919_gmail.com#ext#@nh4h.onmicrosoft.com::0a0483bf-ca23-43d0-8479-a57cbe302c10" providerId="AD" clId="Web-{75CB9C17-E1FF-4901-9D75-ADCA6411DD35}" dt="2021-11-06T23:27:19.164" v="30"/>
        <pc:sldMkLst>
          <pc:docMk/>
          <pc:sldMk cId="222992397" sldId="273"/>
        </pc:sldMkLst>
        <pc:spChg chg="mod">
          <ac:chgData name="Jiwon Lee" userId="S::leejiwon919_gmail.com#ext#@nh4h.onmicrosoft.com::0a0483bf-ca23-43d0-8479-a57cbe302c10" providerId="AD" clId="Web-{75CB9C17-E1FF-4901-9D75-ADCA6411DD35}" dt="2021-11-06T23:27:15.836" v="28" actId="20577"/>
          <ac:spMkLst>
            <pc:docMk/>
            <pc:sldMk cId="222992397" sldId="273"/>
            <ac:spMk id="2" creationId="{00000000-0000-0000-0000-000000000000}"/>
          </ac:spMkLst>
        </pc:spChg>
        <pc:spChg chg="del">
          <ac:chgData name="Jiwon Lee" userId="S::leejiwon919_gmail.com#ext#@nh4h.onmicrosoft.com::0a0483bf-ca23-43d0-8479-a57cbe302c10" providerId="AD" clId="Web-{75CB9C17-E1FF-4901-9D75-ADCA6411DD35}" dt="2021-11-06T23:26:42.023" v="14"/>
          <ac:spMkLst>
            <pc:docMk/>
            <pc:sldMk cId="222992397" sldId="273"/>
            <ac:spMk id="3" creationId="{394A4D9C-38BB-475A-9B12-3201338FCB89}"/>
          </ac:spMkLst>
        </pc:spChg>
        <pc:spChg chg="add">
          <ac:chgData name="Jiwon Lee" userId="S::leejiwon919_gmail.com#ext#@nh4h.onmicrosoft.com::0a0483bf-ca23-43d0-8479-a57cbe302c10" providerId="AD" clId="Web-{75CB9C17-E1FF-4901-9D75-ADCA6411DD35}" dt="2021-11-06T23:26:43.835" v="17"/>
          <ac:spMkLst>
            <pc:docMk/>
            <pc:sldMk cId="222992397" sldId="273"/>
            <ac:spMk id="6" creationId="{298400D1-37BA-4E17-BE50-3B0140A5F99F}"/>
          </ac:spMkLst>
        </pc:spChg>
        <pc:spChg chg="add">
          <ac:chgData name="Jiwon Lee" userId="S::leejiwon919_gmail.com#ext#@nh4h.onmicrosoft.com::0a0483bf-ca23-43d0-8479-a57cbe302c10" providerId="AD" clId="Web-{75CB9C17-E1FF-4901-9D75-ADCA6411DD35}" dt="2021-11-06T23:26:43.851" v="20"/>
          <ac:spMkLst>
            <pc:docMk/>
            <pc:sldMk cId="222992397" sldId="273"/>
            <ac:spMk id="14" creationId="{D8900265-3117-4349-90FE-6847507F654B}"/>
          </ac:spMkLst>
        </pc:spChg>
        <pc:picChg chg="add">
          <ac:chgData name="Jiwon Lee" userId="S::leejiwon919_gmail.com#ext#@nh4h.onmicrosoft.com::0a0483bf-ca23-43d0-8479-a57cbe302c10" providerId="AD" clId="Web-{75CB9C17-E1FF-4901-9D75-ADCA6411DD35}" dt="2021-11-06T23:26:43.820" v="16"/>
          <ac:picMkLst>
            <pc:docMk/>
            <pc:sldMk cId="222992397" sldId="273"/>
            <ac:picMk id="5" creationId="{053B95DE-52BC-418B-893B-16E383B153F1}"/>
          </ac:picMkLst>
        </pc:picChg>
        <pc:picChg chg="add">
          <ac:chgData name="Jiwon Lee" userId="S::leejiwon919_gmail.com#ext#@nh4h.onmicrosoft.com::0a0483bf-ca23-43d0-8479-a57cbe302c10" providerId="AD" clId="Web-{75CB9C17-E1FF-4901-9D75-ADCA6411DD35}" dt="2021-11-06T23:26:43.835" v="18"/>
          <ac:picMkLst>
            <pc:docMk/>
            <pc:sldMk cId="222992397" sldId="273"/>
            <ac:picMk id="8" creationId="{6BF992C6-4E5D-4A13-8128-8E92AE672459}"/>
          </ac:picMkLst>
        </pc:picChg>
        <pc:picChg chg="add">
          <ac:chgData name="Jiwon Lee" userId="S::leejiwon919_gmail.com#ext#@nh4h.onmicrosoft.com::0a0483bf-ca23-43d0-8479-a57cbe302c10" providerId="AD" clId="Web-{75CB9C17-E1FF-4901-9D75-ADCA6411DD35}" dt="2021-11-06T23:26:43.851" v="19"/>
          <ac:picMkLst>
            <pc:docMk/>
            <pc:sldMk cId="222992397" sldId="273"/>
            <ac:picMk id="10" creationId="{02546046-9D6F-4339-8AD1-2198129E6295}"/>
          </ac:picMkLst>
        </pc:picChg>
        <pc:picChg chg="del">
          <ac:chgData name="Jiwon Lee" userId="S::leejiwon919_gmail.com#ext#@nh4h.onmicrosoft.com::0a0483bf-ca23-43d0-8479-a57cbe302c10" providerId="AD" clId="Web-{75CB9C17-E1FF-4901-9D75-ADCA6411DD35}" dt="2021-11-06T23:26:38.398" v="13"/>
          <ac:picMkLst>
            <pc:docMk/>
            <pc:sldMk cId="222992397" sldId="273"/>
            <ac:picMk id="11" creationId="{FD03E408-2E94-4F66-ACB6-D9A95DFED557}"/>
          </ac:picMkLst>
        </pc:picChg>
        <pc:picChg chg="add">
          <ac:chgData name="Jiwon Lee" userId="S::leejiwon919_gmail.com#ext#@nh4h.onmicrosoft.com::0a0483bf-ca23-43d0-8479-a57cbe302c10" providerId="AD" clId="Web-{75CB9C17-E1FF-4901-9D75-ADCA6411DD35}" dt="2021-11-06T23:26:43.867" v="21"/>
          <ac:picMkLst>
            <pc:docMk/>
            <pc:sldMk cId="222992397" sldId="273"/>
            <ac:picMk id="16" creationId="{1968764C-03BE-4B13-B2A3-0FF4132299F0}"/>
          </ac:picMkLst>
        </pc:picChg>
        <pc:picChg chg="add">
          <ac:chgData name="Jiwon Lee" userId="S::leejiwon919_gmail.com#ext#@nh4h.onmicrosoft.com::0a0483bf-ca23-43d0-8479-a57cbe302c10" providerId="AD" clId="Web-{75CB9C17-E1FF-4901-9D75-ADCA6411DD35}" dt="2021-11-06T23:26:43.867" v="22"/>
          <ac:picMkLst>
            <pc:docMk/>
            <pc:sldMk cId="222992397" sldId="273"/>
            <ac:picMk id="18" creationId="{7EA9FF7F-7FDC-48BD-AC21-156A4737F28C}"/>
          </ac:picMkLst>
        </pc:picChg>
        <pc:picChg chg="add">
          <ac:chgData name="Jiwon Lee" userId="S::leejiwon919_gmail.com#ext#@nh4h.onmicrosoft.com::0a0483bf-ca23-43d0-8479-a57cbe302c10" providerId="AD" clId="Web-{75CB9C17-E1FF-4901-9D75-ADCA6411DD35}" dt="2021-11-06T23:26:57.023" v="23"/>
          <ac:picMkLst>
            <pc:docMk/>
            <pc:sldMk cId="222992397" sldId="273"/>
            <ac:picMk id="22" creationId="{2E0E2778-6B1D-4443-83E1-BFD54A628915}"/>
          </ac:picMkLst>
        </pc:picChg>
        <pc:cxnChg chg="del">
          <ac:chgData name="Jiwon Lee" userId="S::leejiwon919_gmail.com#ext#@nh4h.onmicrosoft.com::0a0483bf-ca23-43d0-8479-a57cbe302c10" providerId="AD" clId="Web-{75CB9C17-E1FF-4901-9D75-ADCA6411DD35}" dt="2021-11-06T23:26:43.351" v="15"/>
          <ac:cxnSpMkLst>
            <pc:docMk/>
            <pc:sldMk cId="222992397" sldId="273"/>
            <ac:cxnSpMk id="19" creationId="{A6116167-7235-4D95-87E5-DEAD4AE75F9C}"/>
          </ac:cxnSpMkLst>
        </pc:cxnChg>
      </pc:sldChg>
    </pc:docChg>
  </pc:docChgLst>
  <pc:docChgLst>
    <pc:chgData name="Jiwon Lee" userId="S::leejiwon919_gmail.com#ext#@nh4h.onmicrosoft.com::0a0483bf-ca23-43d0-8479-a57cbe302c10" providerId="AD" clId="Web-{18A5C9F5-CE90-4AF1-9860-F8FBDA9E48B5}"/>
    <pc:docChg chg="modSld">
      <pc:chgData name="Jiwon Lee" userId="S::leejiwon919_gmail.com#ext#@nh4h.onmicrosoft.com::0a0483bf-ca23-43d0-8479-a57cbe302c10" providerId="AD" clId="Web-{18A5C9F5-CE90-4AF1-9860-F8FBDA9E48B5}" dt="2021-11-07T16:06:09.331" v="15" actId="20577"/>
      <pc:docMkLst>
        <pc:docMk/>
      </pc:docMkLst>
      <pc:sldChg chg="modSp">
        <pc:chgData name="Jiwon Lee" userId="S::leejiwon919_gmail.com#ext#@nh4h.onmicrosoft.com::0a0483bf-ca23-43d0-8479-a57cbe302c10" providerId="AD" clId="Web-{18A5C9F5-CE90-4AF1-9860-F8FBDA9E48B5}" dt="2021-11-07T16:06:09.331" v="15" actId="20577"/>
        <pc:sldMkLst>
          <pc:docMk/>
          <pc:sldMk cId="4014167568" sldId="262"/>
        </pc:sldMkLst>
        <pc:spChg chg="mod">
          <ac:chgData name="Jiwon Lee" userId="S::leejiwon919_gmail.com#ext#@nh4h.onmicrosoft.com::0a0483bf-ca23-43d0-8479-a57cbe302c10" providerId="AD" clId="Web-{18A5C9F5-CE90-4AF1-9860-F8FBDA9E48B5}" dt="2021-11-07T16:06:09.331" v="15"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18A5C9F5-CE90-4AF1-9860-F8FBDA9E48B5}" dt="2021-11-07T16:06:03.909" v="12" actId="20577"/>
        <pc:sldMkLst>
          <pc:docMk/>
          <pc:sldMk cId="3181746341" sldId="263"/>
        </pc:sldMkLst>
        <pc:spChg chg="mod">
          <ac:chgData name="Jiwon Lee" userId="S::leejiwon919_gmail.com#ext#@nh4h.onmicrosoft.com::0a0483bf-ca23-43d0-8479-a57cbe302c10" providerId="AD" clId="Web-{18A5C9F5-CE90-4AF1-9860-F8FBDA9E48B5}" dt="2021-11-07T16:06:03.909" v="12" actId="20577"/>
          <ac:spMkLst>
            <pc:docMk/>
            <pc:sldMk cId="3181746341" sldId="263"/>
            <ac:spMk id="2" creationId="{00000000-0000-0000-0000-000000000000}"/>
          </ac:spMkLst>
        </pc:spChg>
      </pc:sldChg>
      <pc:sldChg chg="modSp">
        <pc:chgData name="Jiwon Lee" userId="S::leejiwon919_gmail.com#ext#@nh4h.onmicrosoft.com::0a0483bf-ca23-43d0-8479-a57cbe302c10" providerId="AD" clId="Web-{18A5C9F5-CE90-4AF1-9860-F8FBDA9E48B5}" dt="2021-11-07T16:05:52.205" v="6" actId="20577"/>
        <pc:sldMkLst>
          <pc:docMk/>
          <pc:sldMk cId="2178728732" sldId="264"/>
        </pc:sldMkLst>
        <pc:spChg chg="mod">
          <ac:chgData name="Jiwon Lee" userId="S::leejiwon919_gmail.com#ext#@nh4h.onmicrosoft.com::0a0483bf-ca23-43d0-8479-a57cbe302c10" providerId="AD" clId="Web-{18A5C9F5-CE90-4AF1-9860-F8FBDA9E48B5}" dt="2021-11-07T16:05:52.205" v="6" actId="20577"/>
          <ac:spMkLst>
            <pc:docMk/>
            <pc:sldMk cId="2178728732" sldId="264"/>
            <ac:spMk id="2" creationId="{00000000-0000-0000-0000-000000000000}"/>
          </ac:spMkLst>
        </pc:spChg>
      </pc:sldChg>
      <pc:sldChg chg="modSp">
        <pc:chgData name="Jiwon Lee" userId="S::leejiwon919_gmail.com#ext#@nh4h.onmicrosoft.com::0a0483bf-ca23-43d0-8479-a57cbe302c10" providerId="AD" clId="Web-{18A5C9F5-CE90-4AF1-9860-F8FBDA9E48B5}" dt="2021-11-07T16:05:57.940" v="10" actId="20577"/>
        <pc:sldMkLst>
          <pc:docMk/>
          <pc:sldMk cId="31749432" sldId="267"/>
        </pc:sldMkLst>
        <pc:spChg chg="mod">
          <ac:chgData name="Jiwon Lee" userId="S::leejiwon919_gmail.com#ext#@nh4h.onmicrosoft.com::0a0483bf-ca23-43d0-8479-a57cbe302c10" providerId="AD" clId="Web-{18A5C9F5-CE90-4AF1-9860-F8FBDA9E48B5}" dt="2021-11-07T16:05:57.940" v="10" actId="20577"/>
          <ac:spMkLst>
            <pc:docMk/>
            <pc:sldMk cId="31749432" sldId="267"/>
            <ac:spMk id="2" creationId="{F344B227-9684-40A4-A75C-7D25FEE1CD0A}"/>
          </ac:spMkLst>
        </pc:spChg>
      </pc:sldChg>
      <pc:sldChg chg="modSp">
        <pc:chgData name="Jiwon Lee" userId="S::leejiwon919_gmail.com#ext#@nh4h.onmicrosoft.com::0a0483bf-ca23-43d0-8479-a57cbe302c10" providerId="AD" clId="Web-{18A5C9F5-CE90-4AF1-9860-F8FBDA9E48B5}" dt="2021-11-07T16:05:47.111" v="3" actId="20577"/>
        <pc:sldMkLst>
          <pc:docMk/>
          <pc:sldMk cId="310215199" sldId="272"/>
        </pc:sldMkLst>
        <pc:spChg chg="mod">
          <ac:chgData name="Jiwon Lee" userId="S::leejiwon919_gmail.com#ext#@nh4h.onmicrosoft.com::0a0483bf-ca23-43d0-8479-a57cbe302c10" providerId="AD" clId="Web-{18A5C9F5-CE90-4AF1-9860-F8FBDA9E48B5}" dt="2021-11-07T16:05:47.111" v="3" actId="20577"/>
          <ac:spMkLst>
            <pc:docMk/>
            <pc:sldMk cId="310215199" sldId="272"/>
            <ac:spMk id="2" creationId="{00000000-0000-0000-0000-000000000000}"/>
          </ac:spMkLst>
        </pc:spChg>
      </pc:sldChg>
    </pc:docChg>
  </pc:docChgLst>
  <pc:docChgLst>
    <pc:chgData name="Swapan R" userId="S::swapan_dr_zoho.com#ext#@nh4h.onmicrosoft.com::075d6803-6988-48b4-a2fe-b3663368feec" providerId="AD" clId="Web-{E78D8FF4-0F09-4572-94BD-0D5A0225E6A3}"/>
    <pc:docChg chg="modSld">
      <pc:chgData name="Swapan R" userId="S::swapan_dr_zoho.com#ext#@nh4h.onmicrosoft.com::075d6803-6988-48b4-a2fe-b3663368feec" providerId="AD" clId="Web-{E78D8FF4-0F09-4572-94BD-0D5A0225E6A3}" dt="2021-11-06T13:01:26.442" v="13" actId="20577"/>
      <pc:docMkLst>
        <pc:docMk/>
      </pc:docMkLst>
      <pc:sldChg chg="addSp modSp mod modShow">
        <pc:chgData name="Swapan R" userId="S::swapan_dr_zoho.com#ext#@nh4h.onmicrosoft.com::075d6803-6988-48b4-a2fe-b3663368feec" providerId="AD" clId="Web-{E78D8FF4-0F09-4572-94BD-0D5A0225E6A3}" dt="2021-11-06T12:58:21.814" v="10" actId="1076"/>
        <pc:sldMkLst>
          <pc:docMk/>
          <pc:sldMk cId="3750510130" sldId="265"/>
        </pc:sldMkLst>
        <pc:spChg chg="add mod">
          <ac:chgData name="Swapan R" userId="S::swapan_dr_zoho.com#ext#@nh4h.onmicrosoft.com::075d6803-6988-48b4-a2fe-b3663368feec" providerId="AD" clId="Web-{E78D8FF4-0F09-4572-94BD-0D5A0225E6A3}" dt="2021-11-06T12:58:21.814" v="10" actId="1076"/>
          <ac:spMkLst>
            <pc:docMk/>
            <pc:sldMk cId="3750510130" sldId="265"/>
            <ac:spMk id="13" creationId="{8BA9F0CA-1C29-4F93-BD85-4D2904222042}"/>
          </ac:spMkLst>
        </pc:spChg>
      </pc:sldChg>
      <pc:sldChg chg="modSp">
        <pc:chgData name="Swapan R" userId="S::swapan_dr_zoho.com#ext#@nh4h.onmicrosoft.com::075d6803-6988-48b4-a2fe-b3663368feec" providerId="AD" clId="Web-{E78D8FF4-0F09-4572-94BD-0D5A0225E6A3}" dt="2021-11-06T13:01:26.442" v="13" actId="20577"/>
        <pc:sldMkLst>
          <pc:docMk/>
          <pc:sldMk cId="1409803155" sldId="268"/>
        </pc:sldMkLst>
        <pc:spChg chg="mod">
          <ac:chgData name="Swapan R" userId="S::swapan_dr_zoho.com#ext#@nh4h.onmicrosoft.com::075d6803-6988-48b4-a2fe-b3663368feec" providerId="AD" clId="Web-{E78D8FF4-0F09-4572-94BD-0D5A0225E6A3}" dt="2021-11-06T13:01:26.442" v="13" actId="20577"/>
          <ac:spMkLst>
            <pc:docMk/>
            <pc:sldMk cId="1409803155" sldId="268"/>
            <ac:spMk id="3" creationId="{A9E35216-BC33-417B-A6EF-7E9F7C7DE07F}"/>
          </ac:spMkLst>
        </pc:spChg>
      </pc:sldChg>
    </pc:docChg>
  </pc:docChgLst>
  <pc:docChgLst>
    <pc:chgData name="Fraser Gutteridge" userId="S::trueblue_usa.net#ext#@nh4h.onmicrosoft.com::79a5318f-d8ee-4865-b311-216ced85a5e2" providerId="AD" clId="Web-{5BC0FE25-0189-43C4-8DEE-5360FB2DCBD4}"/>
    <pc:docChg chg="modSld">
      <pc:chgData name="Fraser Gutteridge" userId="S::trueblue_usa.net#ext#@nh4h.onmicrosoft.com::79a5318f-d8ee-4865-b311-216ced85a5e2" providerId="AD" clId="Web-{5BC0FE25-0189-43C4-8DEE-5360FB2DCBD4}" dt="2021-11-06T16:10:48.872" v="9" actId="1076"/>
      <pc:docMkLst>
        <pc:docMk/>
      </pc:docMkLst>
      <pc:sldChg chg="addSp modSp">
        <pc:chgData name="Fraser Gutteridge" userId="S::trueblue_usa.net#ext#@nh4h.onmicrosoft.com::79a5318f-d8ee-4865-b311-216ced85a5e2" providerId="AD" clId="Web-{5BC0FE25-0189-43C4-8DEE-5360FB2DCBD4}" dt="2021-11-06T16:10:48.872" v="9" actId="1076"/>
        <pc:sldMkLst>
          <pc:docMk/>
          <pc:sldMk cId="2275827354" sldId="266"/>
        </pc:sldMkLst>
        <pc:spChg chg="mod">
          <ac:chgData name="Fraser Gutteridge" userId="S::trueblue_usa.net#ext#@nh4h.onmicrosoft.com::79a5318f-d8ee-4865-b311-216ced85a5e2" providerId="AD" clId="Web-{5BC0FE25-0189-43C4-8DEE-5360FB2DCBD4}" dt="2021-11-06T16:10:48.872" v="9" actId="1076"/>
          <ac:spMkLst>
            <pc:docMk/>
            <pc:sldMk cId="2275827354" sldId="266"/>
            <ac:spMk id="5" creationId="{97AAE735-3BC4-4FD3-84A6-ADF164EFF63F}"/>
          </ac:spMkLst>
        </pc:spChg>
        <pc:spChg chg="mod">
          <ac:chgData name="Fraser Gutteridge" userId="S::trueblue_usa.net#ext#@nh4h.onmicrosoft.com::79a5318f-d8ee-4865-b311-216ced85a5e2" providerId="AD" clId="Web-{5BC0FE25-0189-43C4-8DEE-5360FB2DCBD4}" dt="2021-11-06T16:10:43.653" v="8" actId="1076"/>
          <ac:spMkLst>
            <pc:docMk/>
            <pc:sldMk cId="2275827354" sldId="266"/>
            <ac:spMk id="6" creationId="{F9971AAB-DCB8-4706-B6FD-CAE4F6DBE1DD}"/>
          </ac:spMkLst>
        </pc:spChg>
        <pc:picChg chg="add mod">
          <ac:chgData name="Fraser Gutteridge" userId="S::trueblue_usa.net#ext#@nh4h.onmicrosoft.com::79a5318f-d8ee-4865-b311-216ced85a5e2" providerId="AD" clId="Web-{5BC0FE25-0189-43C4-8DEE-5360FB2DCBD4}" dt="2021-11-06T16:10:38.231" v="7" actId="1076"/>
          <ac:picMkLst>
            <pc:docMk/>
            <pc:sldMk cId="2275827354" sldId="266"/>
            <ac:picMk id="20" creationId="{F60C2332-D254-4B20-8606-ABA86E8C6434}"/>
          </ac:picMkLst>
        </pc:picChg>
      </pc:sldChg>
    </pc:docChg>
  </pc:docChgLst>
  <pc:docChgLst>
    <pc:chgData name="Swapan R" userId="S::swapan_dr_zoho.com#ext#@nh4h.onmicrosoft.com::075d6803-6988-48b4-a2fe-b3663368feec" providerId="AD" clId="Web-{9DF1D176-8080-4C7B-9461-9B71EA807B91}"/>
    <pc:docChg chg="modSld">
      <pc:chgData name="Swapan R" userId="S::swapan_dr_zoho.com#ext#@nh4h.onmicrosoft.com::075d6803-6988-48b4-a2fe-b3663368feec" providerId="AD" clId="Web-{9DF1D176-8080-4C7B-9461-9B71EA807B91}" dt="2021-11-07T14:30:04.617" v="5" actId="20577"/>
      <pc:docMkLst>
        <pc:docMk/>
      </pc:docMkLst>
      <pc:sldChg chg="modSp">
        <pc:chgData name="Swapan R" userId="S::swapan_dr_zoho.com#ext#@nh4h.onmicrosoft.com::075d6803-6988-48b4-a2fe-b3663368feec" providerId="AD" clId="Web-{9DF1D176-8080-4C7B-9461-9B71EA807B91}" dt="2021-11-07T14:29:12.475" v="2" actId="20577"/>
        <pc:sldMkLst>
          <pc:docMk/>
          <pc:sldMk cId="3750510130" sldId="265"/>
        </pc:sldMkLst>
        <pc:spChg chg="mod">
          <ac:chgData name="Swapan R" userId="S::swapan_dr_zoho.com#ext#@nh4h.onmicrosoft.com::075d6803-6988-48b4-a2fe-b3663368feec" providerId="AD" clId="Web-{9DF1D176-8080-4C7B-9461-9B71EA807B91}" dt="2021-11-07T14:29:12.475" v="2" actId="20577"/>
          <ac:spMkLst>
            <pc:docMk/>
            <pc:sldMk cId="3750510130" sldId="265"/>
            <ac:spMk id="2" creationId="{00000000-0000-0000-0000-000000000000}"/>
          </ac:spMkLst>
        </pc:spChg>
      </pc:sldChg>
      <pc:sldChg chg="modSp">
        <pc:chgData name="Swapan R" userId="S::swapan_dr_zoho.com#ext#@nh4h.onmicrosoft.com::075d6803-6988-48b4-a2fe-b3663368feec" providerId="AD" clId="Web-{9DF1D176-8080-4C7B-9461-9B71EA807B91}" dt="2021-11-07T14:30:04.617" v="5" actId="20577"/>
        <pc:sldMkLst>
          <pc:docMk/>
          <pc:sldMk cId="2275544918" sldId="274"/>
        </pc:sldMkLst>
        <pc:spChg chg="mod">
          <ac:chgData name="Swapan R" userId="S::swapan_dr_zoho.com#ext#@nh4h.onmicrosoft.com::075d6803-6988-48b4-a2fe-b3663368feec" providerId="AD" clId="Web-{9DF1D176-8080-4C7B-9461-9B71EA807B91}" dt="2021-11-07T14:30:04.617" v="5" actId="20577"/>
          <ac:spMkLst>
            <pc:docMk/>
            <pc:sldMk cId="2275544918" sldId="274"/>
            <ac:spMk id="2" creationId="{00000000-0000-0000-0000-000000000000}"/>
          </ac:spMkLst>
        </pc:spChg>
      </pc:sldChg>
    </pc:docChg>
  </pc:docChgLst>
  <pc:docChgLst>
    <pc:chgData name="Fraser Gutteridge" userId="S::trueblue_usa.net#ext#@nh4h.onmicrosoft.com::79a5318f-d8ee-4865-b311-216ced85a5e2" providerId="AD" clId="Web-{6F18053F-C507-4902-AA70-FD37285968CD}"/>
    <pc:docChg chg="modSld">
      <pc:chgData name="Fraser Gutteridge" userId="S::trueblue_usa.net#ext#@nh4h.onmicrosoft.com::79a5318f-d8ee-4865-b311-216ced85a5e2" providerId="AD" clId="Web-{6F18053F-C507-4902-AA70-FD37285968CD}" dt="2021-11-07T14:48:07.777" v="13" actId="1076"/>
      <pc:docMkLst>
        <pc:docMk/>
      </pc:docMkLst>
      <pc:sldChg chg="addSp delSp modSp">
        <pc:chgData name="Fraser Gutteridge" userId="S::trueblue_usa.net#ext#@nh4h.onmicrosoft.com::79a5318f-d8ee-4865-b311-216ced85a5e2" providerId="AD" clId="Web-{6F18053F-C507-4902-AA70-FD37285968CD}" dt="2021-11-07T14:48:07.777" v="13" actId="1076"/>
        <pc:sldMkLst>
          <pc:docMk/>
          <pc:sldMk cId="2275544918" sldId="274"/>
        </pc:sldMkLst>
        <pc:picChg chg="del">
          <ac:chgData name="Fraser Gutteridge" userId="S::trueblue_usa.net#ext#@nh4h.onmicrosoft.com::79a5318f-d8ee-4865-b311-216ced85a5e2" providerId="AD" clId="Web-{6F18053F-C507-4902-AA70-FD37285968CD}" dt="2021-11-07T14:45:40.789" v="2"/>
          <ac:picMkLst>
            <pc:docMk/>
            <pc:sldMk cId="2275544918" sldId="274"/>
            <ac:picMk id="3" creationId="{4EFEB2B3-EDF6-4318-8B3F-33A57532E221}"/>
          </ac:picMkLst>
        </pc:picChg>
        <pc:picChg chg="del mod">
          <ac:chgData name="Fraser Gutteridge" userId="S::trueblue_usa.net#ext#@nh4h.onmicrosoft.com::79a5318f-d8ee-4865-b311-216ced85a5e2" providerId="AD" clId="Web-{6F18053F-C507-4902-AA70-FD37285968CD}" dt="2021-11-07T14:45:54.101" v="4"/>
          <ac:picMkLst>
            <pc:docMk/>
            <pc:sldMk cId="2275544918" sldId="274"/>
            <ac:picMk id="5" creationId="{3311E11F-EC7E-43DD-8031-F741257B8B4B}"/>
          </ac:picMkLst>
        </pc:picChg>
        <pc:picChg chg="mod">
          <ac:chgData name="Fraser Gutteridge" userId="S::trueblue_usa.net#ext#@nh4h.onmicrosoft.com::79a5318f-d8ee-4865-b311-216ced85a5e2" providerId="AD" clId="Web-{6F18053F-C507-4902-AA70-FD37285968CD}" dt="2021-11-07T14:48:07.777" v="13" actId="1076"/>
          <ac:picMkLst>
            <pc:docMk/>
            <pc:sldMk cId="2275544918" sldId="274"/>
            <ac:picMk id="6" creationId="{1881203B-92D9-4A2E-B89A-D060AD94940C}"/>
          </ac:picMkLst>
        </pc:picChg>
        <pc:picChg chg="add mod">
          <ac:chgData name="Fraser Gutteridge" userId="S::trueblue_usa.net#ext#@nh4h.onmicrosoft.com::79a5318f-d8ee-4865-b311-216ced85a5e2" providerId="AD" clId="Web-{6F18053F-C507-4902-AA70-FD37285968CD}" dt="2021-11-07T14:46:39.587" v="10" actId="1076"/>
          <ac:picMkLst>
            <pc:docMk/>
            <pc:sldMk cId="2275544918" sldId="274"/>
            <ac:picMk id="7" creationId="{71C0C601-68D0-4ECB-BECC-C05CFBE9D58E}"/>
          </ac:picMkLst>
        </pc:picChg>
        <pc:picChg chg="add mod">
          <ac:chgData name="Fraser Gutteridge" userId="S::trueblue_usa.net#ext#@nh4h.onmicrosoft.com::79a5318f-d8ee-4865-b311-216ced85a5e2" providerId="AD" clId="Web-{6F18053F-C507-4902-AA70-FD37285968CD}" dt="2021-11-07T14:46:43.040" v="11" actId="1076"/>
          <ac:picMkLst>
            <pc:docMk/>
            <pc:sldMk cId="2275544918" sldId="274"/>
            <ac:picMk id="9" creationId="{322F5F0A-F360-4FD1-AC39-66090F64C27C}"/>
          </ac:picMkLst>
        </pc:picChg>
      </pc:sldChg>
    </pc:docChg>
  </pc:docChgLst>
  <pc:docChgLst>
    <pc:chgData name="Jiwon Lee" userId="S::leejiwon919_gmail.com#ext#@nh4h.onmicrosoft.com::0a0483bf-ca23-43d0-8479-a57cbe302c10" providerId="AD" clId="Web-{34086DAB-D113-4DCA-8F76-DE3285E33169}"/>
    <pc:docChg chg="modSld">
      <pc:chgData name="Jiwon Lee" userId="S::leejiwon919_gmail.com#ext#@nh4h.onmicrosoft.com::0a0483bf-ca23-43d0-8479-a57cbe302c10" providerId="AD" clId="Web-{34086DAB-D113-4DCA-8F76-DE3285E33169}" dt="2021-11-06T02:04:09.636" v="217" actId="20577"/>
      <pc:docMkLst>
        <pc:docMk/>
      </pc:docMkLst>
      <pc:sldChg chg="modSp">
        <pc:chgData name="Jiwon Lee" userId="S::leejiwon919_gmail.com#ext#@nh4h.onmicrosoft.com::0a0483bf-ca23-43d0-8479-a57cbe302c10" providerId="AD" clId="Web-{34086DAB-D113-4DCA-8F76-DE3285E33169}" dt="2021-11-06T02:04:09.636" v="217" actId="20577"/>
        <pc:sldMkLst>
          <pc:docMk/>
          <pc:sldMk cId="2178728732" sldId="264"/>
        </pc:sldMkLst>
        <pc:spChg chg="mod">
          <ac:chgData name="Jiwon Lee" userId="S::leejiwon919_gmail.com#ext#@nh4h.onmicrosoft.com::0a0483bf-ca23-43d0-8479-a57cbe302c10" providerId="AD" clId="Web-{34086DAB-D113-4DCA-8F76-DE3285E33169}" dt="2021-11-06T02:04:09.636" v="217" actId="20577"/>
          <ac:spMkLst>
            <pc:docMk/>
            <pc:sldMk cId="2178728732" sldId="264"/>
            <ac:spMk id="3" creationId="{00000000-0000-0000-0000-000000000000}"/>
          </ac:spMkLst>
        </pc:spChg>
      </pc:sldChg>
    </pc:docChg>
  </pc:docChgLst>
  <pc:docChgLst>
    <pc:chgData name="damaris grossmann" userId="S::damarisg0581_gmail.com#ext#@nh4h.onmicrosoft.com::54ae8fc9-ce92-4738-8441-c5a65beb2f56" providerId="AD" clId="Web-{BCAE5D16-FD2B-4083-BDC1-463E4F0CAC36}"/>
    <pc:docChg chg="modSld">
      <pc:chgData name="damaris grossmann" userId="S::damarisg0581_gmail.com#ext#@nh4h.onmicrosoft.com::54ae8fc9-ce92-4738-8441-c5a65beb2f56" providerId="AD" clId="Web-{BCAE5D16-FD2B-4083-BDC1-463E4F0CAC36}" dt="2021-11-07T15:22:46.620" v="135" actId="20577"/>
      <pc:docMkLst>
        <pc:docMk/>
      </pc:docMkLst>
      <pc:sldChg chg="modSp">
        <pc:chgData name="damaris grossmann" userId="S::damarisg0581_gmail.com#ext#@nh4h.onmicrosoft.com::54ae8fc9-ce92-4738-8441-c5a65beb2f56" providerId="AD" clId="Web-{BCAE5D16-FD2B-4083-BDC1-463E4F0CAC36}" dt="2021-11-07T15:22:46.620" v="135" actId="20577"/>
        <pc:sldMkLst>
          <pc:docMk/>
          <pc:sldMk cId="2178728732" sldId="264"/>
        </pc:sldMkLst>
        <pc:spChg chg="mod">
          <ac:chgData name="damaris grossmann" userId="S::damarisg0581_gmail.com#ext#@nh4h.onmicrosoft.com::54ae8fc9-ce92-4738-8441-c5a65beb2f56" providerId="AD" clId="Web-{BCAE5D16-FD2B-4083-BDC1-463E4F0CAC36}" dt="2021-11-07T14:58:05.091" v="4" actId="14100"/>
          <ac:spMkLst>
            <pc:docMk/>
            <pc:sldMk cId="2178728732" sldId="264"/>
            <ac:spMk id="18" creationId="{77ED41F9-7DD5-4A1A-B58A-9AB8D37AFB55}"/>
          </ac:spMkLst>
        </pc:spChg>
        <pc:spChg chg="mod">
          <ac:chgData name="damaris grossmann" userId="S::damarisg0581_gmail.com#ext#@nh4h.onmicrosoft.com::54ae8fc9-ce92-4738-8441-c5a65beb2f56" providerId="AD" clId="Web-{BCAE5D16-FD2B-4083-BDC1-463E4F0CAC36}" dt="2021-11-07T14:58:08.465" v="5" actId="1076"/>
          <ac:spMkLst>
            <pc:docMk/>
            <pc:sldMk cId="2178728732" sldId="264"/>
            <ac:spMk id="24" creationId="{5E3C4D8D-C2EE-4662-9BD9-0EBF4561393A}"/>
          </ac:spMkLst>
        </pc:spChg>
        <pc:graphicFrameChg chg="modGraphic">
          <ac:chgData name="damaris grossmann" userId="S::damarisg0581_gmail.com#ext#@nh4h.onmicrosoft.com::54ae8fc9-ce92-4738-8441-c5a65beb2f56" providerId="AD" clId="Web-{BCAE5D16-FD2B-4083-BDC1-463E4F0CAC36}" dt="2021-11-07T15:22:46.620" v="135" actId="20577"/>
          <ac:graphicFrameMkLst>
            <pc:docMk/>
            <pc:sldMk cId="2178728732" sldId="264"/>
            <ac:graphicFrameMk id="5" creationId="{CDA2F750-20BF-46EC-9788-C97D1757C6A0}"/>
          </ac:graphicFrameMkLst>
        </pc:graphicFrameChg>
      </pc:sldChg>
      <pc:sldChg chg="modSp">
        <pc:chgData name="damaris grossmann" userId="S::damarisg0581_gmail.com#ext#@nh4h.onmicrosoft.com::54ae8fc9-ce92-4738-8441-c5a65beb2f56" providerId="AD" clId="Web-{BCAE5D16-FD2B-4083-BDC1-463E4F0CAC36}" dt="2021-11-07T14:57:44.138" v="2" actId="20577"/>
        <pc:sldMkLst>
          <pc:docMk/>
          <pc:sldMk cId="2275827354" sldId="266"/>
        </pc:sldMkLst>
        <pc:spChg chg="mod">
          <ac:chgData name="damaris grossmann" userId="S::damarisg0581_gmail.com#ext#@nh4h.onmicrosoft.com::54ae8fc9-ce92-4738-8441-c5a65beb2f56" providerId="AD" clId="Web-{BCAE5D16-FD2B-4083-BDC1-463E4F0CAC36}" dt="2021-11-07T14:57:44.138" v="2" actId="20577"/>
          <ac:spMkLst>
            <pc:docMk/>
            <pc:sldMk cId="2275827354" sldId="266"/>
            <ac:spMk id="2" creationId="{00000000-0000-0000-0000-000000000000}"/>
          </ac:spMkLst>
        </pc:spChg>
      </pc:sldChg>
    </pc:docChg>
  </pc:docChgLst>
  <pc:docChgLst>
    <pc:chgData name="damaris grossmann" userId="S::damarisg0581_gmail.com#ext#@nh4h.onmicrosoft.com::54ae8fc9-ce92-4738-8441-c5a65beb2f56" providerId="AD" clId="Web-{4F9478A8-F727-410B-9A1D-E4EFF6851523}"/>
    <pc:docChg chg="modSld">
      <pc:chgData name="damaris grossmann" userId="S::damarisg0581_gmail.com#ext#@nh4h.onmicrosoft.com::54ae8fc9-ce92-4738-8441-c5a65beb2f56" providerId="AD" clId="Web-{4F9478A8-F727-410B-9A1D-E4EFF6851523}" dt="2021-11-06T11:14:38.483" v="22" actId="20577"/>
      <pc:docMkLst>
        <pc:docMk/>
      </pc:docMkLst>
      <pc:sldChg chg="modSp">
        <pc:chgData name="damaris grossmann" userId="S::damarisg0581_gmail.com#ext#@nh4h.onmicrosoft.com::54ae8fc9-ce92-4738-8441-c5a65beb2f56" providerId="AD" clId="Web-{4F9478A8-F727-410B-9A1D-E4EFF6851523}" dt="2021-11-06T11:14:38.483" v="22" actId="20577"/>
        <pc:sldMkLst>
          <pc:docMk/>
          <pc:sldMk cId="109857222" sldId="256"/>
        </pc:sldMkLst>
        <pc:spChg chg="mod">
          <ac:chgData name="damaris grossmann" userId="S::damarisg0581_gmail.com#ext#@nh4h.onmicrosoft.com::54ae8fc9-ce92-4738-8441-c5a65beb2f56" providerId="AD" clId="Web-{4F9478A8-F727-410B-9A1D-E4EFF6851523}" dt="2021-11-06T11:14:38.483" v="22" actId="20577"/>
          <ac:spMkLst>
            <pc:docMk/>
            <pc:sldMk cId="109857222" sldId="256"/>
            <ac:spMk id="3" creationId="{00000000-0000-0000-0000-000000000000}"/>
          </ac:spMkLst>
        </pc:spChg>
      </pc:sldChg>
      <pc:sldChg chg="modSp">
        <pc:chgData name="damaris grossmann" userId="S::damarisg0581_gmail.com#ext#@nh4h.onmicrosoft.com::54ae8fc9-ce92-4738-8441-c5a65beb2f56" providerId="AD" clId="Web-{4F9478A8-F727-410B-9A1D-E4EFF6851523}" dt="2021-11-06T11:14:10.747" v="18" actId="20577"/>
        <pc:sldMkLst>
          <pc:docMk/>
          <pc:sldMk cId="31749432" sldId="267"/>
        </pc:sldMkLst>
        <pc:spChg chg="mod">
          <ac:chgData name="damaris grossmann" userId="S::damarisg0581_gmail.com#ext#@nh4h.onmicrosoft.com::54ae8fc9-ce92-4738-8441-c5a65beb2f56" providerId="AD" clId="Web-{4F9478A8-F727-410B-9A1D-E4EFF6851523}" dt="2021-11-06T11:14:10.747" v="18" actId="20577"/>
          <ac:spMkLst>
            <pc:docMk/>
            <pc:sldMk cId="31749432" sldId="267"/>
            <ac:spMk id="3" creationId="{1589BF68-96C1-40DF-A290-EEC3D0A84C33}"/>
          </ac:spMkLst>
        </pc:spChg>
      </pc:sldChg>
    </pc:docChg>
  </pc:docChgLst>
  <pc:docChgLst>
    <pc:chgData name="Jiwon Lee" userId="S::leejiwon919_gmail.com#ext#@nh4h.onmicrosoft.com::0a0483bf-ca23-43d0-8479-a57cbe302c10" providerId="AD" clId="Web-{B7A10D5F-2251-482F-AC11-C0A37ED5577F}"/>
    <pc:docChg chg="modSld">
      <pc:chgData name="Jiwon Lee" userId="S::leejiwon919_gmail.com#ext#@nh4h.onmicrosoft.com::0a0483bf-ca23-43d0-8479-a57cbe302c10" providerId="AD" clId="Web-{B7A10D5F-2251-482F-AC11-C0A37ED5577F}" dt="2021-11-07T02:09:51.949" v="18" actId="14100"/>
      <pc:docMkLst>
        <pc:docMk/>
      </pc:docMkLst>
      <pc:sldChg chg="modSp">
        <pc:chgData name="Jiwon Lee" userId="S::leejiwon919_gmail.com#ext#@nh4h.onmicrosoft.com::0a0483bf-ca23-43d0-8479-a57cbe302c10" providerId="AD" clId="Web-{B7A10D5F-2251-482F-AC11-C0A37ED5577F}" dt="2021-11-07T02:08:55.291" v="12" actId="20577"/>
        <pc:sldMkLst>
          <pc:docMk/>
          <pc:sldMk cId="3181746341" sldId="263"/>
        </pc:sldMkLst>
        <pc:spChg chg="mod">
          <ac:chgData name="Jiwon Lee" userId="S::leejiwon919_gmail.com#ext#@nh4h.onmicrosoft.com::0a0483bf-ca23-43d0-8479-a57cbe302c10" providerId="AD" clId="Web-{B7A10D5F-2251-482F-AC11-C0A37ED5577F}" dt="2021-11-07T02:08:55.291" v="12" actId="20577"/>
          <ac:spMkLst>
            <pc:docMk/>
            <pc:sldMk cId="3181746341" sldId="263"/>
            <ac:spMk id="17" creationId="{7FB70CD0-22DE-4120-AB50-CAA9714A9C0B}"/>
          </ac:spMkLst>
        </pc:spChg>
      </pc:sldChg>
      <pc:sldChg chg="addSp modSp">
        <pc:chgData name="Jiwon Lee" userId="S::leejiwon919_gmail.com#ext#@nh4h.onmicrosoft.com::0a0483bf-ca23-43d0-8479-a57cbe302c10" providerId="AD" clId="Web-{B7A10D5F-2251-482F-AC11-C0A37ED5577F}" dt="2021-11-07T02:09:51.949" v="18" actId="14100"/>
        <pc:sldMkLst>
          <pc:docMk/>
          <pc:sldMk cId="310215199" sldId="272"/>
        </pc:sldMkLst>
        <pc:picChg chg="add mod">
          <ac:chgData name="Jiwon Lee" userId="S::leejiwon919_gmail.com#ext#@nh4h.onmicrosoft.com::0a0483bf-ca23-43d0-8479-a57cbe302c10" providerId="AD" clId="Web-{B7A10D5F-2251-482F-AC11-C0A37ED5577F}" dt="2021-11-07T02:09:51.949" v="18" actId="14100"/>
          <ac:picMkLst>
            <pc:docMk/>
            <pc:sldMk cId="310215199" sldId="272"/>
            <ac:picMk id="5" creationId="{4F9E9FFC-A81A-4829-B582-9FB9497BCE14}"/>
          </ac:picMkLst>
        </pc:picChg>
      </pc:sldChg>
    </pc:docChg>
  </pc:docChgLst>
  <pc:docChgLst>
    <pc:chgData name="Myra Teano" userId="S::myprincess_1130_yahoo.com#ext#@nh4h.onmicrosoft.com::13580ca1-6e59-4c4f-ad7b-980bfe65826b" providerId="AD" clId="Web-{C65F85F2-C61D-4754-A22C-BA71456CBE7C}"/>
    <pc:docChg chg="modSld">
      <pc:chgData name="Myra Teano" userId="S::myprincess_1130_yahoo.com#ext#@nh4h.onmicrosoft.com::13580ca1-6e59-4c4f-ad7b-980bfe65826b" providerId="AD" clId="Web-{C65F85F2-C61D-4754-A22C-BA71456CBE7C}" dt="2021-11-06T13:28:10.885" v="33" actId="20577"/>
      <pc:docMkLst>
        <pc:docMk/>
      </pc:docMkLst>
      <pc:sldChg chg="modSp">
        <pc:chgData name="Myra Teano" userId="S::myprincess_1130_yahoo.com#ext#@nh4h.onmicrosoft.com::13580ca1-6e59-4c4f-ad7b-980bfe65826b" providerId="AD" clId="Web-{C65F85F2-C61D-4754-A22C-BA71456CBE7C}" dt="2021-11-06T13:28:10.885" v="33" actId="20577"/>
        <pc:sldMkLst>
          <pc:docMk/>
          <pc:sldMk cId="3058368475" sldId="270"/>
        </pc:sldMkLst>
        <pc:spChg chg="mod">
          <ac:chgData name="Myra Teano" userId="S::myprincess_1130_yahoo.com#ext#@nh4h.onmicrosoft.com::13580ca1-6e59-4c4f-ad7b-980bfe65826b" providerId="AD" clId="Web-{C65F85F2-C61D-4754-A22C-BA71456CBE7C}" dt="2021-11-06T13:28:10.885" v="33" actId="20577"/>
          <ac:spMkLst>
            <pc:docMk/>
            <pc:sldMk cId="3058368475" sldId="270"/>
            <ac:spMk id="3" creationId="{6FEE2442-5BFA-4CDE-8DEA-7896228FF938}"/>
          </ac:spMkLst>
        </pc:spChg>
      </pc:sldChg>
    </pc:docChg>
  </pc:docChgLst>
  <pc:docChgLst>
    <pc:chgData name="damaris grossmann" userId="S::damarisg0581_gmail.com#ext#@nh4h.onmicrosoft.com::54ae8fc9-ce92-4738-8441-c5a65beb2f56" providerId="AD" clId="Web-{0F259219-2E7E-4737-8C96-F9C8E6E73E2E}"/>
    <pc:docChg chg="addSld delSld modSld sldOrd">
      <pc:chgData name="damaris grossmann" userId="S::damarisg0581_gmail.com#ext#@nh4h.onmicrosoft.com::54ae8fc9-ce92-4738-8441-c5a65beb2f56" providerId="AD" clId="Web-{0F259219-2E7E-4737-8C96-F9C8E6E73E2E}" dt="2021-11-07T13:09:47.405" v="14" actId="1076"/>
      <pc:docMkLst>
        <pc:docMk/>
      </pc:docMkLst>
      <pc:sldChg chg="addSp modSp">
        <pc:chgData name="damaris grossmann" userId="S::damarisg0581_gmail.com#ext#@nh4h.onmicrosoft.com::54ae8fc9-ce92-4738-8441-c5a65beb2f56" providerId="AD" clId="Web-{0F259219-2E7E-4737-8C96-F9C8E6E73E2E}" dt="2021-11-07T13:09:47.405" v="14" actId="1076"/>
        <pc:sldMkLst>
          <pc:docMk/>
          <pc:sldMk cId="310215199" sldId="272"/>
        </pc:sldMkLst>
        <pc:graphicFrameChg chg="add mod modGraphic">
          <ac:chgData name="damaris grossmann" userId="S::damarisg0581_gmail.com#ext#@nh4h.onmicrosoft.com::54ae8fc9-ce92-4738-8441-c5a65beb2f56" providerId="AD" clId="Web-{0F259219-2E7E-4737-8C96-F9C8E6E73E2E}" dt="2021-11-07T13:07:01.162" v="13" actId="1076"/>
          <ac:graphicFrameMkLst>
            <pc:docMk/>
            <pc:sldMk cId="310215199" sldId="272"/>
            <ac:graphicFrameMk id="6" creationId="{1E8C4259-297E-4EEF-B1EE-D6876A73748C}"/>
          </ac:graphicFrameMkLst>
        </pc:graphicFrameChg>
        <pc:picChg chg="mod">
          <ac:chgData name="damaris grossmann" userId="S::damarisg0581_gmail.com#ext#@nh4h.onmicrosoft.com::54ae8fc9-ce92-4738-8441-c5a65beb2f56" providerId="AD" clId="Web-{0F259219-2E7E-4737-8C96-F9C8E6E73E2E}" dt="2021-11-07T13:09:47.405" v="14" actId="1076"/>
          <ac:picMkLst>
            <pc:docMk/>
            <pc:sldMk cId="310215199" sldId="272"/>
            <ac:picMk id="5" creationId="{4F9E9FFC-A81A-4829-B582-9FB9497BCE14}"/>
          </ac:picMkLst>
        </pc:picChg>
        <pc:picChg chg="mod">
          <ac:chgData name="damaris grossmann" userId="S::damarisg0581_gmail.com#ext#@nh4h.onmicrosoft.com::54ae8fc9-ce92-4738-8441-c5a65beb2f56" providerId="AD" clId="Web-{0F259219-2E7E-4737-8C96-F9C8E6E73E2E}" dt="2021-11-07T13:06:31.614" v="4" actId="14100"/>
          <ac:picMkLst>
            <pc:docMk/>
            <pc:sldMk cId="310215199" sldId="272"/>
            <ac:picMk id="11" creationId="{FD03E408-2E94-4F66-ACB6-D9A95DFED557}"/>
          </ac:picMkLst>
        </pc:picChg>
        <pc:cxnChg chg="mod">
          <ac:chgData name="damaris grossmann" userId="S::damarisg0581_gmail.com#ext#@nh4h.onmicrosoft.com::54ae8fc9-ce92-4738-8441-c5a65beb2f56" providerId="AD" clId="Web-{0F259219-2E7E-4737-8C96-F9C8E6E73E2E}" dt="2021-11-07T13:06:34.021" v="5" actId="1076"/>
          <ac:cxnSpMkLst>
            <pc:docMk/>
            <pc:sldMk cId="310215199" sldId="272"/>
            <ac:cxnSpMk id="19" creationId="{A6116167-7235-4D95-87E5-DEAD4AE75F9C}"/>
          </ac:cxnSpMkLst>
        </pc:cxnChg>
      </pc:sldChg>
      <pc:sldChg chg="addSp delSp modSp new del ord">
        <pc:chgData name="damaris grossmann" userId="S::damarisg0581_gmail.com#ext#@nh4h.onmicrosoft.com::54ae8fc9-ce92-4738-8441-c5a65beb2f56" providerId="AD" clId="Web-{0F259219-2E7E-4737-8C96-F9C8E6E73E2E}" dt="2021-11-07T13:06:38.115" v="8"/>
        <pc:sldMkLst>
          <pc:docMk/>
          <pc:sldMk cId="1962433207" sldId="275"/>
        </pc:sldMkLst>
        <pc:spChg chg="del">
          <ac:chgData name="damaris grossmann" userId="S::damarisg0581_gmail.com#ext#@nh4h.onmicrosoft.com::54ae8fc9-ce92-4738-8441-c5a65beb2f56" providerId="AD" clId="Web-{0F259219-2E7E-4737-8C96-F9C8E6E73E2E}" dt="2021-11-07T13:05:53.910" v="1"/>
          <ac:spMkLst>
            <pc:docMk/>
            <pc:sldMk cId="1962433207" sldId="275"/>
            <ac:spMk id="3" creationId="{01DED659-E0FB-4D38-8C38-D86B7AF93F6C}"/>
          </ac:spMkLst>
        </pc:spChg>
        <pc:graphicFrameChg chg="add mod ord modGraphic">
          <ac:chgData name="damaris grossmann" userId="S::damarisg0581_gmail.com#ext#@nh4h.onmicrosoft.com::54ae8fc9-ce92-4738-8441-c5a65beb2f56" providerId="AD" clId="Web-{0F259219-2E7E-4737-8C96-F9C8E6E73E2E}" dt="2021-11-07T13:05:53.910" v="1"/>
          <ac:graphicFrameMkLst>
            <pc:docMk/>
            <pc:sldMk cId="1962433207" sldId="275"/>
            <ac:graphicFrameMk id="4" creationId="{34D16B61-0D9D-473B-A18F-AC854726B33F}"/>
          </ac:graphicFrameMkLst>
        </pc:graphicFrameChg>
      </pc:sldChg>
    </pc:docChg>
  </pc:docChgLst>
  <pc:docChgLst>
    <pc:chgData name="damaris grossmann" userId="S::damarisg0581_gmail.com#ext#@nh4h.onmicrosoft.com::54ae8fc9-ce92-4738-8441-c5a65beb2f56" providerId="AD" clId="Web-{691F4A74-1636-4B0C-B553-EE3B4F97EB5B}"/>
    <pc:docChg chg="modSld">
      <pc:chgData name="damaris grossmann" userId="S::damarisg0581_gmail.com#ext#@nh4h.onmicrosoft.com::54ae8fc9-ce92-4738-8441-c5a65beb2f56" providerId="AD" clId="Web-{691F4A74-1636-4B0C-B553-EE3B4F97EB5B}" dt="2021-11-06T20:17:03.756" v="14" actId="14100"/>
      <pc:docMkLst>
        <pc:docMk/>
      </pc:docMkLst>
      <pc:sldChg chg="addSp delSp modSp">
        <pc:chgData name="damaris grossmann" userId="S::damarisg0581_gmail.com#ext#@nh4h.onmicrosoft.com::54ae8fc9-ce92-4738-8441-c5a65beb2f56" providerId="AD" clId="Web-{691F4A74-1636-4B0C-B553-EE3B4F97EB5B}" dt="2021-11-06T20:17:03.756" v="14" actId="14100"/>
        <pc:sldMkLst>
          <pc:docMk/>
          <pc:sldMk cId="2275827354" sldId="266"/>
        </pc:sldMkLst>
        <pc:spChg chg="add del">
          <ac:chgData name="damaris grossmann" userId="S::damarisg0581_gmail.com#ext#@nh4h.onmicrosoft.com::54ae8fc9-ce92-4738-8441-c5a65beb2f56" providerId="AD" clId="Web-{691F4A74-1636-4B0C-B553-EE3B4F97EB5B}" dt="2021-11-06T20:16:54.037" v="13"/>
          <ac:spMkLst>
            <pc:docMk/>
            <pc:sldMk cId="2275827354" sldId="266"/>
            <ac:spMk id="23" creationId="{50AD0B57-DF6D-49E4-9186-FC0334107FB8}"/>
          </ac:spMkLst>
        </pc:spChg>
        <pc:picChg chg="add del mod">
          <ac:chgData name="damaris grossmann" userId="S::damarisg0581_gmail.com#ext#@nh4h.onmicrosoft.com::54ae8fc9-ce92-4738-8441-c5a65beb2f56" providerId="AD" clId="Web-{691F4A74-1636-4B0C-B553-EE3B4F97EB5B}" dt="2021-11-06T20:15:58.207" v="3"/>
          <ac:picMkLst>
            <pc:docMk/>
            <pc:sldMk cId="2275827354" sldId="266"/>
            <ac:picMk id="22" creationId="{09F6A4E7-74F7-41AB-A705-AC23AF281A14}"/>
          </ac:picMkLst>
        </pc:picChg>
        <pc:picChg chg="mod">
          <ac:chgData name="damaris grossmann" userId="S::damarisg0581_gmail.com#ext#@nh4h.onmicrosoft.com::54ae8fc9-ce92-4738-8441-c5a65beb2f56" providerId="AD" clId="Web-{691F4A74-1636-4B0C-B553-EE3B4F97EB5B}" dt="2021-11-06T20:17:03.756" v="14" actId="14100"/>
          <ac:picMkLst>
            <pc:docMk/>
            <pc:sldMk cId="2275827354" sldId="266"/>
            <ac:picMk id="24" creationId="{31586CE2-DD18-4CAD-A856-0ABB7C0C893D}"/>
          </ac:picMkLst>
        </pc:picChg>
      </pc:sldChg>
    </pc:docChg>
  </pc:docChgLst>
  <pc:docChgLst>
    <pc:chgData name="damaris grossmann" userId="S::damarisg0581_gmail.com#ext#@nh4h.onmicrosoft.com::54ae8fc9-ce92-4738-8441-c5a65beb2f56" providerId="AD" clId="Web-{9348E031-5710-4623-9930-C89AD97BA992}"/>
    <pc:docChg chg="delSld modSld">
      <pc:chgData name="damaris grossmann" userId="S::damarisg0581_gmail.com#ext#@nh4h.onmicrosoft.com::54ae8fc9-ce92-4738-8441-c5a65beb2f56" providerId="AD" clId="Web-{9348E031-5710-4623-9930-C89AD97BA992}" dt="2021-11-07T13:53:47.518" v="133" actId="20577"/>
      <pc:docMkLst>
        <pc:docMk/>
      </pc:docMkLst>
      <pc:sldChg chg="modSp">
        <pc:chgData name="damaris grossmann" userId="S::damarisg0581_gmail.com#ext#@nh4h.onmicrosoft.com::54ae8fc9-ce92-4738-8441-c5a65beb2f56" providerId="AD" clId="Web-{9348E031-5710-4623-9930-C89AD97BA992}" dt="2021-11-07T13:49:26.043" v="32" actId="20577"/>
        <pc:sldMkLst>
          <pc:docMk/>
          <pc:sldMk cId="2178728732" sldId="264"/>
        </pc:sldMkLst>
        <pc:spChg chg="mod">
          <ac:chgData name="damaris grossmann" userId="S::damarisg0581_gmail.com#ext#@nh4h.onmicrosoft.com::54ae8fc9-ce92-4738-8441-c5a65beb2f56" providerId="AD" clId="Web-{9348E031-5710-4623-9930-C89AD97BA992}" dt="2021-11-07T13:49:26.043" v="32" actId="20577"/>
          <ac:spMkLst>
            <pc:docMk/>
            <pc:sldMk cId="2178728732" sldId="264"/>
            <ac:spMk id="18" creationId="{77ED41F9-7DD5-4A1A-B58A-9AB8D37AFB55}"/>
          </ac:spMkLst>
        </pc:spChg>
      </pc:sldChg>
      <pc:sldChg chg="addSp modSp">
        <pc:chgData name="damaris grossmann" userId="S::damarisg0581_gmail.com#ext#@nh4h.onmicrosoft.com::54ae8fc9-ce92-4738-8441-c5a65beb2f56" providerId="AD" clId="Web-{9348E031-5710-4623-9930-C89AD97BA992}" dt="2021-11-07T13:53:47.518" v="133" actId="20577"/>
        <pc:sldMkLst>
          <pc:docMk/>
          <pc:sldMk cId="3750510130" sldId="265"/>
        </pc:sldMkLst>
        <pc:spChg chg="mod">
          <ac:chgData name="damaris grossmann" userId="S::damarisg0581_gmail.com#ext#@nh4h.onmicrosoft.com::54ae8fc9-ce92-4738-8441-c5a65beb2f56" providerId="AD" clId="Web-{9348E031-5710-4623-9930-C89AD97BA992}" dt="2021-11-07T13:50:37.044" v="59" actId="20577"/>
          <ac:spMkLst>
            <pc:docMk/>
            <pc:sldMk cId="3750510130" sldId="265"/>
            <ac:spMk id="2" creationId="{00000000-0000-0000-0000-000000000000}"/>
          </ac:spMkLst>
        </pc:spChg>
        <pc:spChg chg="mod">
          <ac:chgData name="damaris grossmann" userId="S::damarisg0581_gmail.com#ext#@nh4h.onmicrosoft.com::54ae8fc9-ce92-4738-8441-c5a65beb2f56" providerId="AD" clId="Web-{9348E031-5710-4623-9930-C89AD97BA992}" dt="2021-11-07T13:53:47.518" v="133" actId="20577"/>
          <ac:spMkLst>
            <pc:docMk/>
            <pc:sldMk cId="3750510130" sldId="265"/>
            <ac:spMk id="8" creationId="{5E8C3E6B-BA71-4CB3-AE45-E217BDB95CAF}"/>
          </ac:spMkLst>
        </pc:spChg>
        <pc:spChg chg="add mod">
          <ac:chgData name="damaris grossmann" userId="S::damarisg0581_gmail.com#ext#@nh4h.onmicrosoft.com::54ae8fc9-ce92-4738-8441-c5a65beb2f56" providerId="AD" clId="Web-{9348E031-5710-4623-9930-C89AD97BA992}" dt="2021-11-07T13:53:02.314" v="127" actId="1076"/>
          <ac:spMkLst>
            <pc:docMk/>
            <pc:sldMk cId="3750510130" sldId="265"/>
            <ac:spMk id="24" creationId="{77E3F296-CC9C-473B-99CA-61179E02EACE}"/>
          </ac:spMkLst>
        </pc:spChg>
        <pc:cxnChg chg="add mod">
          <ac:chgData name="damaris grossmann" userId="S::damarisg0581_gmail.com#ext#@nh4h.onmicrosoft.com::54ae8fc9-ce92-4738-8441-c5a65beb2f56" providerId="AD" clId="Web-{9348E031-5710-4623-9930-C89AD97BA992}" dt="2021-11-07T13:53:06.549" v="128" actId="14100"/>
          <ac:cxnSpMkLst>
            <pc:docMk/>
            <pc:sldMk cId="3750510130" sldId="265"/>
            <ac:cxnSpMk id="25" creationId="{F0030A65-6E46-4EC8-8338-E95D572BEC69}"/>
          </ac:cxnSpMkLst>
        </pc:cxnChg>
      </pc:sldChg>
      <pc:sldChg chg="modSp">
        <pc:chgData name="damaris grossmann" userId="S::damarisg0581_gmail.com#ext#@nh4h.onmicrosoft.com::54ae8fc9-ce92-4738-8441-c5a65beb2f56" providerId="AD" clId="Web-{9348E031-5710-4623-9930-C89AD97BA992}" dt="2021-11-07T13:48:41.276" v="24" actId="20577"/>
        <pc:sldMkLst>
          <pc:docMk/>
          <pc:sldMk cId="31749432" sldId="267"/>
        </pc:sldMkLst>
        <pc:spChg chg="mod">
          <ac:chgData name="damaris grossmann" userId="S::damarisg0581_gmail.com#ext#@nh4h.onmicrosoft.com::54ae8fc9-ce92-4738-8441-c5a65beb2f56" providerId="AD" clId="Web-{9348E031-5710-4623-9930-C89AD97BA992}" dt="2021-11-07T13:47:52.947" v="16" actId="20577"/>
          <ac:spMkLst>
            <pc:docMk/>
            <pc:sldMk cId="31749432" sldId="267"/>
            <ac:spMk id="3" creationId="{1589BF68-96C1-40DF-A290-EEC3D0A84C33}"/>
          </ac:spMkLst>
        </pc:spChg>
        <pc:spChg chg="mod">
          <ac:chgData name="damaris grossmann" userId="S::damarisg0581_gmail.com#ext#@nh4h.onmicrosoft.com::54ae8fc9-ce92-4738-8441-c5a65beb2f56" providerId="AD" clId="Web-{9348E031-5710-4623-9930-C89AD97BA992}" dt="2021-11-07T13:48:41.276" v="24" actId="20577"/>
          <ac:spMkLst>
            <pc:docMk/>
            <pc:sldMk cId="31749432" sldId="267"/>
            <ac:spMk id="6" creationId="{01E2A0DB-ED04-47FE-9226-65FC183472A3}"/>
          </ac:spMkLst>
        </pc:spChg>
      </pc:sldChg>
      <pc:sldChg chg="del">
        <pc:chgData name="damaris grossmann" userId="S::damarisg0581_gmail.com#ext#@nh4h.onmicrosoft.com::54ae8fc9-ce92-4738-8441-c5a65beb2f56" providerId="AD" clId="Web-{9348E031-5710-4623-9930-C89AD97BA992}" dt="2021-11-07T13:51:21.108" v="62"/>
        <pc:sldMkLst>
          <pc:docMk/>
          <pc:sldMk cId="118195889" sldId="270"/>
        </pc:sldMkLst>
      </pc:sldChg>
      <pc:sldChg chg="modSp">
        <pc:chgData name="damaris grossmann" userId="S::damarisg0581_gmail.com#ext#@nh4h.onmicrosoft.com::54ae8fc9-ce92-4738-8441-c5a65beb2f56" providerId="AD" clId="Web-{9348E031-5710-4623-9930-C89AD97BA992}" dt="2021-11-07T13:50:22.122" v="53" actId="20577"/>
        <pc:sldMkLst>
          <pc:docMk/>
          <pc:sldMk cId="222992397" sldId="273"/>
        </pc:sldMkLst>
        <pc:spChg chg="mod">
          <ac:chgData name="damaris grossmann" userId="S::damarisg0581_gmail.com#ext#@nh4h.onmicrosoft.com::54ae8fc9-ce92-4738-8441-c5a65beb2f56" providerId="AD" clId="Web-{9348E031-5710-4623-9930-C89AD97BA992}" dt="2021-11-07T13:50:22.122" v="53" actId="20577"/>
          <ac:spMkLst>
            <pc:docMk/>
            <pc:sldMk cId="222992397" sldId="273"/>
            <ac:spMk id="2" creationId="{00000000-0000-0000-0000-000000000000}"/>
          </ac:spMkLst>
        </pc:spChg>
      </pc:sldChg>
    </pc:docChg>
  </pc:docChgLst>
  <pc:docChgLst>
    <pc:chgData name="Myra Teano" userId="S::myprincess_1130_yahoo.com#ext#@nh4h.onmicrosoft.com::13580ca1-6e59-4c4f-ad7b-980bfe65826b" providerId="AD" clId="Web-{790DA2AB-E35E-49E9-920F-CBD24643FF16}"/>
    <pc:docChg chg="modSld">
      <pc:chgData name="Myra Teano" userId="S::myprincess_1130_yahoo.com#ext#@nh4h.onmicrosoft.com::13580ca1-6e59-4c4f-ad7b-980bfe65826b" providerId="AD" clId="Web-{790DA2AB-E35E-49E9-920F-CBD24643FF16}" dt="2021-11-06T13:52:03.540" v="80" actId="20577"/>
      <pc:docMkLst>
        <pc:docMk/>
      </pc:docMkLst>
      <pc:sldChg chg="modSp">
        <pc:chgData name="Myra Teano" userId="S::myprincess_1130_yahoo.com#ext#@nh4h.onmicrosoft.com::13580ca1-6e59-4c4f-ad7b-980bfe65826b" providerId="AD" clId="Web-{790DA2AB-E35E-49E9-920F-CBD24643FF16}" dt="2021-11-06T13:52:03.540" v="80" actId="20577"/>
        <pc:sldMkLst>
          <pc:docMk/>
          <pc:sldMk cId="4014167568" sldId="262"/>
        </pc:sldMkLst>
        <pc:spChg chg="mod">
          <ac:chgData name="Myra Teano" userId="S::myprincess_1130_yahoo.com#ext#@nh4h.onmicrosoft.com::13580ca1-6e59-4c4f-ad7b-980bfe65826b" providerId="AD" clId="Web-{790DA2AB-E35E-49E9-920F-CBD24643FF16}" dt="2021-11-06T13:52:03.540" v="80" actId="20577"/>
          <ac:spMkLst>
            <pc:docMk/>
            <pc:sldMk cId="4014167568" sldId="262"/>
            <ac:spMk id="3" creationId="{00000000-0000-0000-0000-000000000000}"/>
          </ac:spMkLst>
        </pc:spChg>
        <pc:spChg chg="mod">
          <ac:chgData name="Myra Teano" userId="S::myprincess_1130_yahoo.com#ext#@nh4h.onmicrosoft.com::13580ca1-6e59-4c4f-ad7b-980bfe65826b" providerId="AD" clId="Web-{790DA2AB-E35E-49E9-920F-CBD24643FF16}" dt="2021-11-06T13:51:00.619" v="1" actId="1076"/>
          <ac:spMkLst>
            <pc:docMk/>
            <pc:sldMk cId="4014167568" sldId="262"/>
            <ac:spMk id="10" creationId="{36BE6B4F-AC15-46F6-BB62-7A592A04DBC8}"/>
          </ac:spMkLst>
        </pc:spChg>
      </pc:sldChg>
    </pc:docChg>
  </pc:docChgLst>
  <pc:docChgLst>
    <pc:chgData name="Jiwon Lee" userId="S::leejiwon919_gmail.com#ext#@nh4h.onmicrosoft.com::0a0483bf-ca23-43d0-8479-a57cbe302c10" providerId="AD" clId="Web-{A868A6FC-BD36-4112-A445-CCBCD4512222}"/>
    <pc:docChg chg="modSld">
      <pc:chgData name="Jiwon Lee" userId="S::leejiwon919_gmail.com#ext#@nh4h.onmicrosoft.com::0a0483bf-ca23-43d0-8479-a57cbe302c10" providerId="AD" clId="Web-{A868A6FC-BD36-4112-A445-CCBCD4512222}" dt="2021-11-07T15:17:23.620" v="3" actId="20577"/>
      <pc:docMkLst>
        <pc:docMk/>
      </pc:docMkLst>
      <pc:sldChg chg="modSp">
        <pc:chgData name="Jiwon Lee" userId="S::leejiwon919_gmail.com#ext#@nh4h.onmicrosoft.com::0a0483bf-ca23-43d0-8479-a57cbe302c10" providerId="AD" clId="Web-{A868A6FC-BD36-4112-A445-CCBCD4512222}" dt="2021-11-07T15:17:23.620" v="3" actId="20577"/>
        <pc:sldMkLst>
          <pc:docMk/>
          <pc:sldMk cId="2178728732" sldId="264"/>
        </pc:sldMkLst>
        <pc:spChg chg="mod">
          <ac:chgData name="Jiwon Lee" userId="S::leejiwon919_gmail.com#ext#@nh4h.onmicrosoft.com::0a0483bf-ca23-43d0-8479-a57cbe302c10" providerId="AD" clId="Web-{A868A6FC-BD36-4112-A445-CCBCD4512222}" dt="2021-11-07T15:17:23.620" v="3" actId="20577"/>
          <ac:spMkLst>
            <pc:docMk/>
            <pc:sldMk cId="2178728732" sldId="264"/>
            <ac:spMk id="18" creationId="{77ED41F9-7DD5-4A1A-B58A-9AB8D37AFB55}"/>
          </ac:spMkLst>
        </pc:spChg>
      </pc:sldChg>
    </pc:docChg>
  </pc:docChgLst>
  <pc:docChgLst>
    <pc:chgData name="Jiwon Lee" userId="S::leejiwon919_gmail.com#ext#@nh4h.onmicrosoft.com::0a0483bf-ca23-43d0-8479-a57cbe302c10" providerId="AD" clId="Web-{46D213D3-877E-4394-B84C-56CA7549DFBF}"/>
    <pc:docChg chg="modSld">
      <pc:chgData name="Jiwon Lee" userId="S::leejiwon919_gmail.com#ext#@nh4h.onmicrosoft.com::0a0483bf-ca23-43d0-8479-a57cbe302c10" providerId="AD" clId="Web-{46D213D3-877E-4394-B84C-56CA7549DFBF}" dt="2021-11-07T11:41:53.541" v="1"/>
      <pc:docMkLst>
        <pc:docMk/>
      </pc:docMkLst>
      <pc:sldChg chg="mod modShow">
        <pc:chgData name="Jiwon Lee" userId="S::leejiwon919_gmail.com#ext#@nh4h.onmicrosoft.com::0a0483bf-ca23-43d0-8479-a57cbe302c10" providerId="AD" clId="Web-{46D213D3-877E-4394-B84C-56CA7549DFBF}" dt="2021-11-07T11:41:53.541" v="1"/>
        <pc:sldMkLst>
          <pc:docMk/>
          <pc:sldMk cId="310215199" sldId="272"/>
        </pc:sldMkLst>
      </pc:sldChg>
    </pc:docChg>
  </pc:docChgLst>
  <pc:docChgLst>
    <pc:chgData name="damaris grossmann" userId="S::damarisg0581_gmail.com#ext#@nh4h.onmicrosoft.com::54ae8fc9-ce92-4738-8441-c5a65beb2f56" providerId="AD" clId="Web-{3B694A16-0708-4B89-A933-5642C8E7D2B8}"/>
    <pc:docChg chg="modSld">
      <pc:chgData name="damaris grossmann" userId="S::damarisg0581_gmail.com#ext#@nh4h.onmicrosoft.com::54ae8fc9-ce92-4738-8441-c5a65beb2f56" providerId="AD" clId="Web-{3B694A16-0708-4B89-A933-5642C8E7D2B8}" dt="2021-11-06T14:57:08.155" v="155" actId="20577"/>
      <pc:docMkLst>
        <pc:docMk/>
      </pc:docMkLst>
      <pc:sldChg chg="addSp modSp modNotes">
        <pc:chgData name="damaris grossmann" userId="S::damarisg0581_gmail.com#ext#@nh4h.onmicrosoft.com::54ae8fc9-ce92-4738-8441-c5a65beb2f56" providerId="AD" clId="Web-{3B694A16-0708-4B89-A933-5642C8E7D2B8}" dt="2021-11-06T14:57:08.155" v="155" actId="20577"/>
        <pc:sldMkLst>
          <pc:docMk/>
          <pc:sldMk cId="3181746341" sldId="263"/>
        </pc:sldMkLst>
        <pc:spChg chg="mod">
          <ac:chgData name="damaris grossmann" userId="S::damarisg0581_gmail.com#ext#@nh4h.onmicrosoft.com::54ae8fc9-ce92-4738-8441-c5a65beb2f56" providerId="AD" clId="Web-{3B694A16-0708-4B89-A933-5642C8E7D2B8}" dt="2021-11-06T14:54:39.120" v="111" actId="20577"/>
          <ac:spMkLst>
            <pc:docMk/>
            <pc:sldMk cId="3181746341" sldId="263"/>
            <ac:spMk id="3" creationId="{00000000-0000-0000-0000-000000000000}"/>
          </ac:spMkLst>
        </pc:spChg>
        <pc:graphicFrameChg chg="add mod modGraphic">
          <ac:chgData name="damaris grossmann" userId="S::damarisg0581_gmail.com#ext#@nh4h.onmicrosoft.com::54ae8fc9-ce92-4738-8441-c5a65beb2f56" providerId="AD" clId="Web-{3B694A16-0708-4B89-A933-5642C8E7D2B8}" dt="2021-11-06T14:57:08.155" v="155" actId="20577"/>
          <ac:graphicFrameMkLst>
            <pc:docMk/>
            <pc:sldMk cId="3181746341" sldId="263"/>
            <ac:graphicFrameMk id="8" creationId="{5AA18C04-3D8E-41CA-8969-0B34A2E049B7}"/>
          </ac:graphicFrameMkLst>
        </pc:graphicFrameChg>
        <pc:picChg chg="mod">
          <ac:chgData name="damaris grossmann" userId="S::damarisg0581_gmail.com#ext#@nh4h.onmicrosoft.com::54ae8fc9-ce92-4738-8441-c5a65beb2f56" providerId="AD" clId="Web-{3B694A16-0708-4B89-A933-5642C8E7D2B8}" dt="2021-11-06T14:55:11.902" v="121" actId="1076"/>
          <ac:picMkLst>
            <pc:docMk/>
            <pc:sldMk cId="3181746341" sldId="263"/>
            <ac:picMk id="7" creationId="{935D640A-36EB-4550-AB33-2AD9BA88EFBB}"/>
          </ac:picMkLst>
        </pc:picChg>
      </pc:sldChg>
    </pc:docChg>
  </pc:docChgLst>
  <pc:docChgLst>
    <pc:chgData name="Jiwon Lee" userId="S::leejiwon919_gmail.com#ext#@nh4h.onmicrosoft.com::0a0483bf-ca23-43d0-8479-a57cbe302c10" providerId="AD" clId="Web-{FB744930-CC3C-466E-A52C-4DF777046FC1}"/>
    <pc:docChg chg="modSld">
      <pc:chgData name="Jiwon Lee" userId="S::leejiwon919_gmail.com#ext#@nh4h.onmicrosoft.com::0a0483bf-ca23-43d0-8479-a57cbe302c10" providerId="AD" clId="Web-{FB744930-CC3C-466E-A52C-4DF777046FC1}" dt="2021-11-06T17:42:17.626" v="0"/>
      <pc:docMkLst>
        <pc:docMk/>
      </pc:docMkLst>
      <pc:sldChg chg="mod modShow">
        <pc:chgData name="Jiwon Lee" userId="S::leejiwon919_gmail.com#ext#@nh4h.onmicrosoft.com::0a0483bf-ca23-43d0-8479-a57cbe302c10" providerId="AD" clId="Web-{FB744930-CC3C-466E-A52C-4DF777046FC1}" dt="2021-11-06T17:42:17.626" v="0"/>
        <pc:sldMkLst>
          <pc:docMk/>
          <pc:sldMk cId="2275827354" sldId="266"/>
        </pc:sldMkLst>
      </pc:sldChg>
    </pc:docChg>
  </pc:docChgLst>
  <pc:docChgLst>
    <pc:chgData name="damaris grossmann" userId="S::damarisg0581_gmail.com#ext#@nh4h.onmicrosoft.com::54ae8fc9-ce92-4738-8441-c5a65beb2f56" providerId="AD" clId="Web-{8728438C-C3B3-4067-9E57-9B6A899278D3}"/>
    <pc:docChg chg="modSld">
      <pc:chgData name="damaris grossmann" userId="S::damarisg0581_gmail.com#ext#@nh4h.onmicrosoft.com::54ae8fc9-ce92-4738-8441-c5a65beb2f56" providerId="AD" clId="Web-{8728438C-C3B3-4067-9E57-9B6A899278D3}" dt="2021-11-06T14:48:49.830" v="11"/>
      <pc:docMkLst>
        <pc:docMk/>
      </pc:docMkLst>
      <pc:sldChg chg="addAnim modAnim">
        <pc:chgData name="damaris grossmann" userId="S::damarisg0581_gmail.com#ext#@nh4h.onmicrosoft.com::54ae8fc9-ce92-4738-8441-c5a65beb2f56" providerId="AD" clId="Web-{8728438C-C3B3-4067-9E57-9B6A899278D3}" dt="2021-11-06T14:48:49.830" v="11"/>
        <pc:sldMkLst>
          <pc:docMk/>
          <pc:sldMk cId="4014167568" sldId="262"/>
        </pc:sldMkLst>
      </pc:sldChg>
    </pc:docChg>
  </pc:docChgLst>
  <pc:docChgLst>
    <pc:chgData name="Jiwon Lee" userId="S::leejiwon919_gmail.com#ext#@nh4h.onmicrosoft.com::0a0483bf-ca23-43d0-8479-a57cbe302c10" providerId="AD" clId="Web-{C600198A-B369-4BC8-B2C7-BE960B9BE7A9}"/>
    <pc:docChg chg="addSld modSld">
      <pc:chgData name="Jiwon Lee" userId="S::leejiwon919_gmail.com#ext#@nh4h.onmicrosoft.com::0a0483bf-ca23-43d0-8479-a57cbe302c10" providerId="AD" clId="Web-{C600198A-B369-4BC8-B2C7-BE960B9BE7A9}" dt="2021-11-06T20:35:01.394" v="16" actId="1076"/>
      <pc:docMkLst>
        <pc:docMk/>
      </pc:docMkLst>
      <pc:sldChg chg="addSp delSp modSp">
        <pc:chgData name="Jiwon Lee" userId="S::leejiwon919_gmail.com#ext#@nh4h.onmicrosoft.com::0a0483bf-ca23-43d0-8479-a57cbe302c10" providerId="AD" clId="Web-{C600198A-B369-4BC8-B2C7-BE960B9BE7A9}" dt="2021-11-06T20:34:40.019" v="10"/>
        <pc:sldMkLst>
          <pc:docMk/>
          <pc:sldMk cId="2178728732" sldId="264"/>
        </pc:sldMkLst>
        <pc:picChg chg="add del mod">
          <ac:chgData name="Jiwon Lee" userId="S::leejiwon919_gmail.com#ext#@nh4h.onmicrosoft.com::0a0483bf-ca23-43d0-8479-a57cbe302c10" providerId="AD" clId="Web-{C600198A-B369-4BC8-B2C7-BE960B9BE7A9}" dt="2021-11-06T20:34:40.019" v="10"/>
          <ac:picMkLst>
            <pc:docMk/>
            <pc:sldMk cId="2178728732" sldId="264"/>
            <ac:picMk id="11" creationId="{FD03E408-2E94-4F66-ACB6-D9A95DFED557}"/>
          </ac:picMkLst>
        </pc:picChg>
      </pc:sldChg>
      <pc:sldChg chg="addSp delSp modSp add replId">
        <pc:chgData name="Jiwon Lee" userId="S::leejiwon919_gmail.com#ext#@nh4h.onmicrosoft.com::0a0483bf-ca23-43d0-8479-a57cbe302c10" providerId="AD" clId="Web-{C600198A-B369-4BC8-B2C7-BE960B9BE7A9}" dt="2021-11-06T20:35:01.394" v="16" actId="1076"/>
        <pc:sldMkLst>
          <pc:docMk/>
          <pc:sldMk cId="310215199" sldId="272"/>
        </pc:sldMkLst>
        <pc:spChg chg="del">
          <ac:chgData name="Jiwon Lee" userId="S::leejiwon919_gmail.com#ext#@nh4h.onmicrosoft.com::0a0483bf-ca23-43d0-8479-a57cbe302c10" providerId="AD" clId="Web-{C600198A-B369-4BC8-B2C7-BE960B9BE7A9}" dt="2021-11-06T20:34:37.581" v="9"/>
          <ac:spMkLst>
            <pc:docMk/>
            <pc:sldMk cId="310215199" sldId="272"/>
            <ac:spMk id="18" creationId="{77ED41F9-7DD5-4A1A-B58A-9AB8D37AFB55}"/>
          </ac:spMkLst>
        </pc:spChg>
        <pc:spChg chg="del">
          <ac:chgData name="Jiwon Lee" userId="S::leejiwon919_gmail.com#ext#@nh4h.onmicrosoft.com::0a0483bf-ca23-43d0-8479-a57cbe302c10" providerId="AD" clId="Web-{C600198A-B369-4BC8-B2C7-BE960B9BE7A9}" dt="2021-11-06T20:34:33.784" v="6"/>
          <ac:spMkLst>
            <pc:docMk/>
            <pc:sldMk cId="310215199" sldId="272"/>
            <ac:spMk id="24" creationId="{5E3C4D8D-C2EE-4662-9BD9-0EBF4561393A}"/>
          </ac:spMkLst>
        </pc:spChg>
        <pc:graphicFrameChg chg="del mod">
          <ac:chgData name="Jiwon Lee" userId="S::leejiwon919_gmail.com#ext#@nh4h.onmicrosoft.com::0a0483bf-ca23-43d0-8479-a57cbe302c10" providerId="AD" clId="Web-{C600198A-B369-4BC8-B2C7-BE960B9BE7A9}" dt="2021-11-06T20:34:36.253" v="8"/>
          <ac:graphicFrameMkLst>
            <pc:docMk/>
            <pc:sldMk cId="310215199" sldId="272"/>
            <ac:graphicFrameMk id="5" creationId="{CDA2F750-20BF-46EC-9788-C97D1757C6A0}"/>
          </ac:graphicFrameMkLst>
        </pc:graphicFrameChg>
        <pc:picChg chg="mod">
          <ac:chgData name="Jiwon Lee" userId="S::leejiwon919_gmail.com#ext#@nh4h.onmicrosoft.com::0a0483bf-ca23-43d0-8479-a57cbe302c10" providerId="AD" clId="Web-{C600198A-B369-4BC8-B2C7-BE960B9BE7A9}" dt="2021-11-06T20:34:51.300" v="13" actId="1076"/>
          <ac:picMkLst>
            <pc:docMk/>
            <pc:sldMk cId="310215199" sldId="272"/>
            <ac:picMk id="11" creationId="{FD03E408-2E94-4F66-ACB6-D9A95DFED557}"/>
          </ac:picMkLst>
        </pc:picChg>
        <pc:cxnChg chg="add mod">
          <ac:chgData name="Jiwon Lee" userId="S::leejiwon919_gmail.com#ext#@nh4h.onmicrosoft.com::0a0483bf-ca23-43d0-8479-a57cbe302c10" providerId="AD" clId="Web-{C600198A-B369-4BC8-B2C7-BE960B9BE7A9}" dt="2021-11-06T20:35:01.394" v="16" actId="1076"/>
          <ac:cxnSpMkLst>
            <pc:docMk/>
            <pc:sldMk cId="310215199" sldId="272"/>
            <ac:cxnSpMk id="19" creationId="{A6116167-7235-4D95-87E5-DEAD4AE75F9C}"/>
          </ac:cxnSpMkLst>
        </pc:cxnChg>
      </pc:sldChg>
    </pc:docChg>
  </pc:docChgLst>
  <pc:docChgLst>
    <pc:chgData name="Jiwon Lee" userId="S::leejiwon919_gmail.com#ext#@nh4h.onmicrosoft.com::0a0483bf-ca23-43d0-8479-a57cbe302c10" providerId="AD" clId="Web-{1441A218-6C8C-4CB3-882F-A8BC70030EF8}"/>
    <pc:docChg chg="modSld">
      <pc:chgData name="Jiwon Lee" userId="S::leejiwon919_gmail.com#ext#@nh4h.onmicrosoft.com::0a0483bf-ca23-43d0-8479-a57cbe302c10" providerId="AD" clId="Web-{1441A218-6C8C-4CB3-882F-A8BC70030EF8}" dt="2021-11-07T13:32:14.970" v="107" actId="20577"/>
      <pc:docMkLst>
        <pc:docMk/>
      </pc:docMkLst>
      <pc:sldChg chg="modSp">
        <pc:chgData name="Jiwon Lee" userId="S::leejiwon919_gmail.com#ext#@nh4h.onmicrosoft.com::0a0483bf-ca23-43d0-8479-a57cbe302c10" providerId="AD" clId="Web-{1441A218-6C8C-4CB3-882F-A8BC70030EF8}" dt="2021-11-07T13:31:13.579" v="56" actId="1076"/>
        <pc:sldMkLst>
          <pc:docMk/>
          <pc:sldMk cId="4014167568" sldId="262"/>
        </pc:sldMkLst>
        <pc:spChg chg="mod">
          <ac:chgData name="Jiwon Lee" userId="S::leejiwon919_gmail.com#ext#@nh4h.onmicrosoft.com::0a0483bf-ca23-43d0-8479-a57cbe302c10" providerId="AD" clId="Web-{1441A218-6C8C-4CB3-882F-A8BC70030EF8}" dt="2021-11-07T13:31:13.579" v="56" actId="1076"/>
          <ac:spMkLst>
            <pc:docMk/>
            <pc:sldMk cId="4014167568" sldId="262"/>
            <ac:spMk id="6" creationId="{5253B21C-CD0D-40BE-A737-FA800454421F}"/>
          </ac:spMkLst>
        </pc:spChg>
        <pc:spChg chg="mod">
          <ac:chgData name="Jiwon Lee" userId="S::leejiwon919_gmail.com#ext#@nh4h.onmicrosoft.com::0a0483bf-ca23-43d0-8479-a57cbe302c10" providerId="AD" clId="Web-{1441A218-6C8C-4CB3-882F-A8BC70030EF8}" dt="2021-11-07T13:31:10.407" v="55" actId="20577"/>
          <ac:spMkLst>
            <pc:docMk/>
            <pc:sldMk cId="4014167568" sldId="262"/>
            <ac:spMk id="9" creationId="{8BF88FA9-15F3-4FDD-A680-C80CBD9287C6}"/>
          </ac:spMkLst>
        </pc:spChg>
        <pc:spChg chg="mod">
          <ac:chgData name="Jiwon Lee" userId="S::leejiwon919_gmail.com#ext#@nh4h.onmicrosoft.com::0a0483bf-ca23-43d0-8479-a57cbe302c10" providerId="AD" clId="Web-{1441A218-6C8C-4CB3-882F-A8BC70030EF8}" dt="2021-11-07T13:31:04.141" v="54" actId="20577"/>
          <ac:spMkLst>
            <pc:docMk/>
            <pc:sldMk cId="4014167568" sldId="262"/>
            <ac:spMk id="10" creationId="{36BE6B4F-AC15-46F6-BB62-7A592A04DBC8}"/>
          </ac:spMkLst>
        </pc:spChg>
      </pc:sldChg>
      <pc:sldChg chg="modSp">
        <pc:chgData name="Jiwon Lee" userId="S::leejiwon919_gmail.com#ext#@nh4h.onmicrosoft.com::0a0483bf-ca23-43d0-8479-a57cbe302c10" providerId="AD" clId="Web-{1441A218-6C8C-4CB3-882F-A8BC70030EF8}" dt="2021-11-07T13:31:47.173" v="100" actId="20577"/>
        <pc:sldMkLst>
          <pc:docMk/>
          <pc:sldMk cId="3181746341" sldId="263"/>
        </pc:sldMkLst>
        <pc:spChg chg="mod">
          <ac:chgData name="Jiwon Lee" userId="S::leejiwon919_gmail.com#ext#@nh4h.onmicrosoft.com::0a0483bf-ca23-43d0-8479-a57cbe302c10" providerId="AD" clId="Web-{1441A218-6C8C-4CB3-882F-A8BC70030EF8}" dt="2021-11-07T13:31:47.173" v="100" actId="20577"/>
          <ac:spMkLst>
            <pc:docMk/>
            <pc:sldMk cId="3181746341" sldId="263"/>
            <ac:spMk id="2" creationId="{00000000-0000-0000-0000-000000000000}"/>
          </ac:spMkLst>
        </pc:spChg>
        <pc:spChg chg="mod">
          <ac:chgData name="Jiwon Lee" userId="S::leejiwon919_gmail.com#ext#@nh4h.onmicrosoft.com::0a0483bf-ca23-43d0-8479-a57cbe302c10" providerId="AD" clId="Web-{1441A218-6C8C-4CB3-882F-A8BC70030EF8}" dt="2021-11-07T13:31:41.548" v="99" actId="20577"/>
          <ac:spMkLst>
            <pc:docMk/>
            <pc:sldMk cId="3181746341" sldId="263"/>
            <ac:spMk id="17" creationId="{7FB70CD0-22DE-4120-AB50-CAA9714A9C0B}"/>
          </ac:spMkLst>
        </pc:spChg>
      </pc:sldChg>
      <pc:sldChg chg="modSp">
        <pc:chgData name="Jiwon Lee" userId="S::leejiwon919_gmail.com#ext#@nh4h.onmicrosoft.com::0a0483bf-ca23-43d0-8479-a57cbe302c10" providerId="AD" clId="Web-{1441A218-6C8C-4CB3-882F-A8BC70030EF8}" dt="2021-11-07T13:28:35.166" v="16" actId="20577"/>
        <pc:sldMkLst>
          <pc:docMk/>
          <pc:sldMk cId="3750510130" sldId="265"/>
        </pc:sldMkLst>
        <pc:spChg chg="mod">
          <ac:chgData name="Jiwon Lee" userId="S::leejiwon919_gmail.com#ext#@nh4h.onmicrosoft.com::0a0483bf-ca23-43d0-8479-a57cbe302c10" providerId="AD" clId="Web-{1441A218-6C8C-4CB3-882F-A8BC70030EF8}" dt="2021-11-07T13:28:35.166" v="16" actId="20577"/>
          <ac:spMkLst>
            <pc:docMk/>
            <pc:sldMk cId="3750510130" sldId="265"/>
            <ac:spMk id="2" creationId="{00000000-0000-0000-0000-000000000000}"/>
          </ac:spMkLst>
        </pc:spChg>
      </pc:sldChg>
      <pc:sldChg chg="modSp">
        <pc:chgData name="Jiwon Lee" userId="S::leejiwon919_gmail.com#ext#@nh4h.onmicrosoft.com::0a0483bf-ca23-43d0-8479-a57cbe302c10" providerId="AD" clId="Web-{1441A218-6C8C-4CB3-882F-A8BC70030EF8}" dt="2021-11-07T13:30:37.437" v="48" actId="14100"/>
        <pc:sldMkLst>
          <pc:docMk/>
          <pc:sldMk cId="2275827354" sldId="266"/>
        </pc:sldMkLst>
        <pc:spChg chg="mod">
          <ac:chgData name="Jiwon Lee" userId="S::leejiwon919_gmail.com#ext#@nh4h.onmicrosoft.com::0a0483bf-ca23-43d0-8479-a57cbe302c10" providerId="AD" clId="Web-{1441A218-6C8C-4CB3-882F-A8BC70030EF8}" dt="2021-11-07T13:30:37.437" v="48" actId="14100"/>
          <ac:spMkLst>
            <pc:docMk/>
            <pc:sldMk cId="2275827354" sldId="266"/>
            <ac:spMk id="5" creationId="{97AAE735-3BC4-4FD3-84A6-ADF164EFF63F}"/>
          </ac:spMkLst>
        </pc:spChg>
        <pc:spChg chg="mod">
          <ac:chgData name="Jiwon Lee" userId="S::leejiwon919_gmail.com#ext#@nh4h.onmicrosoft.com::0a0483bf-ca23-43d0-8479-a57cbe302c10" providerId="AD" clId="Web-{1441A218-6C8C-4CB3-882F-A8BC70030EF8}" dt="2021-11-07T13:29:42.902" v="30" actId="1076"/>
          <ac:spMkLst>
            <pc:docMk/>
            <pc:sldMk cId="2275827354" sldId="266"/>
            <ac:spMk id="6" creationId="{F9971AAB-DCB8-4706-B6FD-CAE4F6DBE1DD}"/>
          </ac:spMkLst>
        </pc:spChg>
        <pc:spChg chg="mod">
          <ac:chgData name="Jiwon Lee" userId="S::leejiwon919_gmail.com#ext#@nh4h.onmicrosoft.com::0a0483bf-ca23-43d0-8479-a57cbe302c10" providerId="AD" clId="Web-{1441A218-6C8C-4CB3-882F-A8BC70030EF8}" dt="2021-11-07T13:29:10.354" v="21" actId="14100"/>
          <ac:spMkLst>
            <pc:docMk/>
            <pc:sldMk cId="2275827354" sldId="266"/>
            <ac:spMk id="7" creationId="{C04CCFA8-9E55-4ECF-AC2C-9F63A8FBB4DE}"/>
          </ac:spMkLst>
        </pc:spChg>
        <pc:spChg chg="mod">
          <ac:chgData name="Jiwon Lee" userId="S::leejiwon919_gmail.com#ext#@nh4h.onmicrosoft.com::0a0483bf-ca23-43d0-8479-a57cbe302c10" providerId="AD" clId="Web-{1441A218-6C8C-4CB3-882F-A8BC70030EF8}" dt="2021-11-07T13:29:52.074" v="31" actId="1076"/>
          <ac:spMkLst>
            <pc:docMk/>
            <pc:sldMk cId="2275827354" sldId="266"/>
            <ac:spMk id="8" creationId="{86ED0490-D5A3-47ED-9AFE-FFA0A9DB4797}"/>
          </ac:spMkLst>
        </pc:spChg>
        <pc:spChg chg="mod">
          <ac:chgData name="Jiwon Lee" userId="S::leejiwon919_gmail.com#ext#@nh4h.onmicrosoft.com::0a0483bf-ca23-43d0-8479-a57cbe302c10" providerId="AD" clId="Web-{1441A218-6C8C-4CB3-882F-A8BC70030EF8}" dt="2021-11-07T13:29:54.980" v="32" actId="1076"/>
          <ac:spMkLst>
            <pc:docMk/>
            <pc:sldMk cId="2275827354" sldId="266"/>
            <ac:spMk id="9" creationId="{D0E5892D-E1A2-46B7-B38A-02DFF929584C}"/>
          </ac:spMkLst>
        </pc:spChg>
        <pc:spChg chg="mod">
          <ac:chgData name="Jiwon Lee" userId="S::leejiwon919_gmail.com#ext#@nh4h.onmicrosoft.com::0a0483bf-ca23-43d0-8479-a57cbe302c10" providerId="AD" clId="Web-{1441A218-6C8C-4CB3-882F-A8BC70030EF8}" dt="2021-11-07T13:29:57.949" v="33" actId="1076"/>
          <ac:spMkLst>
            <pc:docMk/>
            <pc:sldMk cId="2275827354" sldId="266"/>
            <ac:spMk id="10" creationId="{A43BB3C0-DFE3-48B0-A7DC-DE6091293B82}"/>
          </ac:spMkLst>
        </pc:spChg>
        <pc:spChg chg="mod">
          <ac:chgData name="Jiwon Lee" userId="S::leejiwon919_gmail.com#ext#@nh4h.onmicrosoft.com::0a0483bf-ca23-43d0-8479-a57cbe302c10" providerId="AD" clId="Web-{1441A218-6C8C-4CB3-882F-A8BC70030EF8}" dt="2021-11-07T13:30:31.172" v="45" actId="14100"/>
          <ac:spMkLst>
            <pc:docMk/>
            <pc:sldMk cId="2275827354" sldId="266"/>
            <ac:spMk id="16" creationId="{835415AE-AE69-4C18-9D7A-9D1CFBC336F7}"/>
          </ac:spMkLst>
        </pc:spChg>
        <pc:spChg chg="mod">
          <ac:chgData name="Jiwon Lee" userId="S::leejiwon919_gmail.com#ext#@nh4h.onmicrosoft.com::0a0483bf-ca23-43d0-8479-a57cbe302c10" providerId="AD" clId="Web-{1441A218-6C8C-4CB3-882F-A8BC70030EF8}" dt="2021-11-07T13:30:25.203" v="42" actId="14100"/>
          <ac:spMkLst>
            <pc:docMk/>
            <pc:sldMk cId="2275827354" sldId="266"/>
            <ac:spMk id="17" creationId="{A767D80D-F107-4BA6-8317-F4120E3B8B86}"/>
          </ac:spMkLst>
        </pc:spChg>
        <pc:spChg chg="mod">
          <ac:chgData name="Jiwon Lee" userId="S::leejiwon919_gmail.com#ext#@nh4h.onmicrosoft.com::0a0483bf-ca23-43d0-8479-a57cbe302c10" providerId="AD" clId="Web-{1441A218-6C8C-4CB3-882F-A8BC70030EF8}" dt="2021-11-07T13:30:18.218" v="39" actId="14100"/>
          <ac:spMkLst>
            <pc:docMk/>
            <pc:sldMk cId="2275827354" sldId="266"/>
            <ac:spMk id="18" creationId="{8F12A556-B572-4443-A822-3E1472901A2A}"/>
          </ac:spMkLst>
        </pc:spChg>
        <pc:spChg chg="mod">
          <ac:chgData name="Jiwon Lee" userId="S::leejiwon919_gmail.com#ext#@nh4h.onmicrosoft.com::0a0483bf-ca23-43d0-8479-a57cbe302c10" providerId="AD" clId="Web-{1441A218-6C8C-4CB3-882F-A8BC70030EF8}" dt="2021-11-07T13:30:11.187" v="36" actId="14100"/>
          <ac:spMkLst>
            <pc:docMk/>
            <pc:sldMk cId="2275827354" sldId="266"/>
            <ac:spMk id="19" creationId="{3BC06497-5BC1-4266-95FA-10973E6D7D4D}"/>
          </ac:spMkLst>
        </pc:spChg>
      </pc:sldChg>
      <pc:sldChg chg="modSp">
        <pc:chgData name="Jiwon Lee" userId="S::leejiwon919_gmail.com#ext#@nh4h.onmicrosoft.com::0a0483bf-ca23-43d0-8479-a57cbe302c10" providerId="AD" clId="Web-{1441A218-6C8C-4CB3-882F-A8BC70030EF8}" dt="2021-11-07T13:32:14.970" v="107" actId="20577"/>
        <pc:sldMkLst>
          <pc:docMk/>
          <pc:sldMk cId="31749432" sldId="267"/>
        </pc:sldMkLst>
        <pc:spChg chg="mod">
          <ac:chgData name="Jiwon Lee" userId="S::leejiwon919_gmail.com#ext#@nh4h.onmicrosoft.com::0a0483bf-ca23-43d0-8479-a57cbe302c10" providerId="AD" clId="Web-{1441A218-6C8C-4CB3-882F-A8BC70030EF8}" dt="2021-11-07T13:31:55.126" v="101" actId="20577"/>
          <ac:spMkLst>
            <pc:docMk/>
            <pc:sldMk cId="31749432" sldId="267"/>
            <ac:spMk id="2" creationId="{F344B227-9684-40A4-A75C-7D25FEE1CD0A}"/>
          </ac:spMkLst>
        </pc:spChg>
        <pc:spChg chg="mod">
          <ac:chgData name="Jiwon Lee" userId="S::leejiwon919_gmail.com#ext#@nh4h.onmicrosoft.com::0a0483bf-ca23-43d0-8479-a57cbe302c10" providerId="AD" clId="Web-{1441A218-6C8C-4CB3-882F-A8BC70030EF8}" dt="2021-11-07T13:31:59.111" v="103" actId="20577"/>
          <ac:spMkLst>
            <pc:docMk/>
            <pc:sldMk cId="31749432" sldId="267"/>
            <ac:spMk id="3" creationId="{1589BF68-96C1-40DF-A290-EEC3D0A84C33}"/>
          </ac:spMkLst>
        </pc:spChg>
        <pc:spChg chg="mod">
          <ac:chgData name="Jiwon Lee" userId="S::leejiwon919_gmail.com#ext#@nh4h.onmicrosoft.com::0a0483bf-ca23-43d0-8479-a57cbe302c10" providerId="AD" clId="Web-{1441A218-6C8C-4CB3-882F-A8BC70030EF8}" dt="2021-11-07T13:32:14.970" v="107" actId="20577"/>
          <ac:spMkLst>
            <pc:docMk/>
            <pc:sldMk cId="31749432" sldId="267"/>
            <ac:spMk id="6" creationId="{01E2A0DB-ED04-47FE-9226-65FC183472A3}"/>
          </ac:spMkLst>
        </pc:spChg>
      </pc:sldChg>
      <pc:sldChg chg="delSp modSp">
        <pc:chgData name="Jiwon Lee" userId="S::leejiwon919_gmail.com#ext#@nh4h.onmicrosoft.com::0a0483bf-ca23-43d0-8479-a57cbe302c10" providerId="AD" clId="Web-{1441A218-6C8C-4CB3-882F-A8BC70030EF8}" dt="2021-11-07T13:23:23.801" v="5" actId="1076"/>
        <pc:sldMkLst>
          <pc:docMk/>
          <pc:sldMk cId="310215199" sldId="272"/>
        </pc:sldMkLst>
        <pc:spChg chg="mod">
          <ac:chgData name="Jiwon Lee" userId="S::leejiwon919_gmail.com#ext#@nh4h.onmicrosoft.com::0a0483bf-ca23-43d0-8479-a57cbe302c10" providerId="AD" clId="Web-{1441A218-6C8C-4CB3-882F-A8BC70030EF8}" dt="2021-11-07T13:23:23.801" v="5" actId="1076"/>
          <ac:spMkLst>
            <pc:docMk/>
            <pc:sldMk cId="310215199" sldId="272"/>
            <ac:spMk id="3" creationId="{394A4D9C-38BB-475A-9B12-3201338FCB89}"/>
          </ac:spMkLst>
        </pc:spChg>
        <pc:graphicFrameChg chg="del">
          <ac:chgData name="Jiwon Lee" userId="S::leejiwon919_gmail.com#ext#@nh4h.onmicrosoft.com::0a0483bf-ca23-43d0-8479-a57cbe302c10" providerId="AD" clId="Web-{1441A218-6C8C-4CB3-882F-A8BC70030EF8}" dt="2021-11-07T13:22:54.238" v="0"/>
          <ac:graphicFrameMkLst>
            <pc:docMk/>
            <pc:sldMk cId="310215199" sldId="272"/>
            <ac:graphicFrameMk id="6" creationId="{1E8C4259-297E-4EEF-B1EE-D6876A73748C}"/>
          </ac:graphicFrameMkLst>
        </pc:graphicFrameChg>
        <pc:picChg chg="mod">
          <ac:chgData name="Jiwon Lee" userId="S::leejiwon919_gmail.com#ext#@nh4h.onmicrosoft.com::0a0483bf-ca23-43d0-8479-a57cbe302c10" providerId="AD" clId="Web-{1441A218-6C8C-4CB3-882F-A8BC70030EF8}" dt="2021-11-07T13:23:17.441" v="4" actId="1076"/>
          <ac:picMkLst>
            <pc:docMk/>
            <pc:sldMk cId="310215199" sldId="272"/>
            <ac:picMk id="5" creationId="{4F9E9FFC-A81A-4829-B582-9FB9497BCE14}"/>
          </ac:picMkLst>
        </pc:picChg>
        <pc:cxnChg chg="mod">
          <ac:chgData name="Jiwon Lee" userId="S::leejiwon919_gmail.com#ext#@nh4h.onmicrosoft.com::0a0483bf-ca23-43d0-8479-a57cbe302c10" providerId="AD" clId="Web-{1441A218-6C8C-4CB3-882F-A8BC70030EF8}" dt="2021-11-07T13:23:11.660" v="3" actId="1076"/>
          <ac:cxnSpMkLst>
            <pc:docMk/>
            <pc:sldMk cId="310215199" sldId="272"/>
            <ac:cxnSpMk id="19" creationId="{A6116167-7235-4D95-87E5-DEAD4AE75F9C}"/>
          </ac:cxnSpMkLst>
        </pc:cxnChg>
      </pc:sldChg>
      <pc:sldChg chg="modSp">
        <pc:chgData name="Jiwon Lee" userId="S::leejiwon919_gmail.com#ext#@nh4h.onmicrosoft.com::0a0483bf-ca23-43d0-8479-a57cbe302c10" providerId="AD" clId="Web-{1441A218-6C8C-4CB3-882F-A8BC70030EF8}" dt="2021-11-07T13:28:20.932" v="15" actId="20577"/>
        <pc:sldMkLst>
          <pc:docMk/>
          <pc:sldMk cId="2275544918" sldId="274"/>
        </pc:sldMkLst>
        <pc:spChg chg="mod">
          <ac:chgData name="Jiwon Lee" userId="S::leejiwon919_gmail.com#ext#@nh4h.onmicrosoft.com::0a0483bf-ca23-43d0-8479-a57cbe302c10" providerId="AD" clId="Web-{1441A218-6C8C-4CB3-882F-A8BC70030EF8}" dt="2021-11-07T13:28:20.932" v="15" actId="20577"/>
          <ac:spMkLst>
            <pc:docMk/>
            <pc:sldMk cId="2275544918" sldId="274"/>
            <ac:spMk id="2" creationId="{00000000-0000-0000-0000-000000000000}"/>
          </ac:spMkLst>
        </pc:spChg>
      </pc:sldChg>
    </pc:docChg>
  </pc:docChgLst>
  <pc:docChgLst>
    <pc:chgData name="damaris grossmann" userId="S::damarisg0581_gmail.com#ext#@nh4h.onmicrosoft.com::54ae8fc9-ce92-4738-8441-c5a65beb2f56" providerId="AD" clId="Web-{410608E6-0526-46CD-8C38-1C08829EAC34}"/>
    <pc:docChg chg="modSld">
      <pc:chgData name="damaris grossmann" userId="S::damarisg0581_gmail.com#ext#@nh4h.onmicrosoft.com::54ae8fc9-ce92-4738-8441-c5a65beb2f56" providerId="AD" clId="Web-{410608E6-0526-46CD-8C38-1C08829EAC34}" dt="2021-11-06T10:54:37.563" v="28" actId="20577"/>
      <pc:docMkLst>
        <pc:docMk/>
      </pc:docMkLst>
      <pc:sldChg chg="modSp">
        <pc:chgData name="damaris grossmann" userId="S::damarisg0581_gmail.com#ext#@nh4h.onmicrosoft.com::54ae8fc9-ce92-4738-8441-c5a65beb2f56" providerId="AD" clId="Web-{410608E6-0526-46CD-8C38-1C08829EAC34}" dt="2021-11-06T10:54:01.078" v="14" actId="20577"/>
        <pc:sldMkLst>
          <pc:docMk/>
          <pc:sldMk cId="109857222" sldId="256"/>
        </pc:sldMkLst>
        <pc:spChg chg="mod">
          <ac:chgData name="damaris grossmann" userId="S::damarisg0581_gmail.com#ext#@nh4h.onmicrosoft.com::54ae8fc9-ce92-4738-8441-c5a65beb2f56" providerId="AD" clId="Web-{410608E6-0526-46CD-8C38-1C08829EAC34}" dt="2021-11-06T10:54:01.078" v="14" actId="20577"/>
          <ac:spMkLst>
            <pc:docMk/>
            <pc:sldMk cId="109857222" sldId="256"/>
            <ac:spMk id="3" creationId="{00000000-0000-0000-0000-000000000000}"/>
          </ac:spMkLst>
        </pc:spChg>
      </pc:sldChg>
      <pc:sldChg chg="modSp">
        <pc:chgData name="damaris grossmann" userId="S::damarisg0581_gmail.com#ext#@nh4h.onmicrosoft.com::54ae8fc9-ce92-4738-8441-c5a65beb2f56" providerId="AD" clId="Web-{410608E6-0526-46CD-8C38-1C08829EAC34}" dt="2021-11-06T10:54:37.563" v="28" actId="20577"/>
        <pc:sldMkLst>
          <pc:docMk/>
          <pc:sldMk cId="3750510130" sldId="265"/>
        </pc:sldMkLst>
        <pc:spChg chg="mod">
          <ac:chgData name="damaris grossmann" userId="S::damarisg0581_gmail.com#ext#@nh4h.onmicrosoft.com::54ae8fc9-ce92-4738-8441-c5a65beb2f56" providerId="AD" clId="Web-{410608E6-0526-46CD-8C38-1C08829EAC34}" dt="2021-11-06T10:54:37.563" v="28" actId="20577"/>
          <ac:spMkLst>
            <pc:docMk/>
            <pc:sldMk cId="3750510130" sldId="265"/>
            <ac:spMk id="3" creationId="{00000000-0000-0000-0000-000000000000}"/>
          </ac:spMkLst>
        </pc:spChg>
      </pc:sldChg>
    </pc:docChg>
  </pc:docChgLst>
  <pc:docChgLst>
    <pc:chgData name="Swapan R" userId="S::swapan_dr_zoho.com#ext#@nh4h.onmicrosoft.com::075d6803-6988-48b4-a2fe-b3663368feec" providerId="AD" clId="Web-{42129E31-88FB-440D-B64C-45902CC7B091}"/>
    <pc:docChg chg="modSld">
      <pc:chgData name="Swapan R" userId="S::swapan_dr_zoho.com#ext#@nh4h.onmicrosoft.com::075d6803-6988-48b4-a2fe-b3663368feec" providerId="AD" clId="Web-{42129E31-88FB-440D-B64C-45902CC7B091}" dt="2021-11-06T14:44:19.168" v="67" actId="1076"/>
      <pc:docMkLst>
        <pc:docMk/>
      </pc:docMkLst>
      <pc:sldChg chg="addSp modSp">
        <pc:chgData name="Swapan R" userId="S::swapan_dr_zoho.com#ext#@nh4h.onmicrosoft.com::075d6803-6988-48b4-a2fe-b3663368feec" providerId="AD" clId="Web-{42129E31-88FB-440D-B64C-45902CC7B091}" dt="2021-11-06T14:44:19.168" v="67" actId="1076"/>
        <pc:sldMkLst>
          <pc:docMk/>
          <pc:sldMk cId="2275827354" sldId="266"/>
        </pc:sldMkLst>
        <pc:spChg chg="mod">
          <ac:chgData name="Swapan R" userId="S::swapan_dr_zoho.com#ext#@nh4h.onmicrosoft.com::075d6803-6988-48b4-a2fe-b3663368feec" providerId="AD" clId="Web-{42129E31-88FB-440D-B64C-45902CC7B091}" dt="2021-11-06T14:43:02.572" v="53" actId="20577"/>
          <ac:spMkLst>
            <pc:docMk/>
            <pc:sldMk cId="2275827354" sldId="266"/>
            <ac:spMk id="3" creationId="{00000000-0000-0000-0000-000000000000}"/>
          </ac:spMkLst>
        </pc:spChg>
        <pc:spChg chg="add mod">
          <ac:chgData name="Swapan R" userId="S::swapan_dr_zoho.com#ext#@nh4h.onmicrosoft.com::075d6803-6988-48b4-a2fe-b3663368feec" providerId="AD" clId="Web-{42129E31-88FB-440D-B64C-45902CC7B091}" dt="2021-11-06T14:40:39.927" v="12" actId="1076"/>
          <ac:spMkLst>
            <pc:docMk/>
            <pc:sldMk cId="2275827354" sldId="266"/>
            <ac:spMk id="5" creationId="{E2798762-B815-4A19-BF5F-C25A8140A10D}"/>
          </ac:spMkLst>
        </pc:spChg>
        <pc:spChg chg="add mod">
          <ac:chgData name="Swapan R" userId="S::swapan_dr_zoho.com#ext#@nh4h.onmicrosoft.com::075d6803-6988-48b4-a2fe-b3663368feec" providerId="AD" clId="Web-{42129E31-88FB-440D-B64C-45902CC7B091}" dt="2021-11-06T14:43:30.120" v="58" actId="1076"/>
          <ac:spMkLst>
            <pc:docMk/>
            <pc:sldMk cId="2275827354" sldId="266"/>
            <ac:spMk id="6" creationId="{F9971AAB-DCB8-4706-B6FD-CAE4F6DBE1DD}"/>
          </ac:spMkLst>
        </pc:spChg>
        <pc:spChg chg="add mod">
          <ac:chgData name="Swapan R" userId="S::swapan_dr_zoho.com#ext#@nh4h.onmicrosoft.com::075d6803-6988-48b4-a2fe-b3663368feec" providerId="AD" clId="Web-{42129E31-88FB-440D-B64C-45902CC7B091}" dt="2021-11-06T14:43:34.558" v="59" actId="1076"/>
          <ac:spMkLst>
            <pc:docMk/>
            <pc:sldMk cId="2275827354" sldId="266"/>
            <ac:spMk id="7" creationId="{C04CCFA8-9E55-4ECF-AC2C-9F63A8FBB4DE}"/>
          </ac:spMkLst>
        </pc:spChg>
        <pc:spChg chg="add mod">
          <ac:chgData name="Swapan R" userId="S::swapan_dr_zoho.com#ext#@nh4h.onmicrosoft.com::075d6803-6988-48b4-a2fe-b3663368feec" providerId="AD" clId="Web-{42129E31-88FB-440D-B64C-45902CC7B091}" dt="2021-11-06T14:43:44.777" v="61" actId="14100"/>
          <ac:spMkLst>
            <pc:docMk/>
            <pc:sldMk cId="2275827354" sldId="266"/>
            <ac:spMk id="8" creationId="{86ED0490-D5A3-47ED-9AFE-FFA0A9DB4797}"/>
          </ac:spMkLst>
        </pc:spChg>
        <pc:spChg chg="add mod">
          <ac:chgData name="Swapan R" userId="S::swapan_dr_zoho.com#ext#@nh4h.onmicrosoft.com::075d6803-6988-48b4-a2fe-b3663368feec" providerId="AD" clId="Web-{42129E31-88FB-440D-B64C-45902CC7B091}" dt="2021-11-06T14:43:49.511" v="62" actId="1076"/>
          <ac:spMkLst>
            <pc:docMk/>
            <pc:sldMk cId="2275827354" sldId="266"/>
            <ac:spMk id="9" creationId="{D0E5892D-E1A2-46B7-B38A-02DFF929584C}"/>
          </ac:spMkLst>
        </pc:spChg>
        <pc:spChg chg="add mod">
          <ac:chgData name="Swapan R" userId="S::swapan_dr_zoho.com#ext#@nh4h.onmicrosoft.com::075d6803-6988-48b4-a2fe-b3663368feec" providerId="AD" clId="Web-{42129E31-88FB-440D-B64C-45902CC7B091}" dt="2021-11-06T14:43:53.652" v="63" actId="1076"/>
          <ac:spMkLst>
            <pc:docMk/>
            <pc:sldMk cId="2275827354" sldId="266"/>
            <ac:spMk id="10" creationId="{A43BB3C0-DFE3-48B0-A7DC-DE6091293B82}"/>
          </ac:spMkLst>
        </pc:spChg>
        <pc:spChg chg="add mod">
          <ac:chgData name="Swapan R" userId="S::swapan_dr_zoho.com#ext#@nh4h.onmicrosoft.com::075d6803-6988-48b4-a2fe-b3663368feec" providerId="AD" clId="Web-{42129E31-88FB-440D-B64C-45902CC7B091}" dt="2021-11-06T14:44:19.168" v="67" actId="1076"/>
          <ac:spMkLst>
            <pc:docMk/>
            <pc:sldMk cId="2275827354" sldId="266"/>
            <ac:spMk id="11" creationId="{0756B9FE-4D23-41DF-B82C-2B17231D2056}"/>
          </ac:spMkLst>
        </pc:spChg>
      </pc:sldChg>
    </pc:docChg>
  </pc:docChgLst>
  <pc:docChgLst>
    <pc:chgData name="Swapan R" userId="S::swapan_dr_zoho.com#ext#@nh4h.onmicrosoft.com::075d6803-6988-48b4-a2fe-b3663368feec" providerId="AD" clId="Web-{0752B80B-2F6E-4ECA-A63D-D2FE4B38204C}"/>
    <pc:docChg chg="addSld delSld modSld">
      <pc:chgData name="Swapan R" userId="S::swapan_dr_zoho.com#ext#@nh4h.onmicrosoft.com::075d6803-6988-48b4-a2fe-b3663368feec" providerId="AD" clId="Web-{0752B80B-2F6E-4ECA-A63D-D2FE4B38204C}" dt="2021-11-06T17:37:08.090" v="67"/>
      <pc:docMkLst>
        <pc:docMk/>
      </pc:docMkLst>
      <pc:sldChg chg="delSp modSp del">
        <pc:chgData name="Swapan R" userId="S::swapan_dr_zoho.com#ext#@nh4h.onmicrosoft.com::075d6803-6988-48b4-a2fe-b3663368feec" providerId="AD" clId="Web-{0752B80B-2F6E-4ECA-A63D-D2FE4B38204C}" dt="2021-11-06T17:32:57.624" v="4"/>
        <pc:sldMkLst>
          <pc:docMk/>
          <pc:sldMk cId="2783253584" sldId="269"/>
        </pc:sldMkLst>
        <pc:spChg chg="del mod">
          <ac:chgData name="Swapan R" userId="S::swapan_dr_zoho.com#ext#@nh4h.onmicrosoft.com::075d6803-6988-48b4-a2fe-b3663368feec" providerId="AD" clId="Web-{0752B80B-2F6E-4ECA-A63D-D2FE4B38204C}" dt="2021-11-06T17:32:49.686" v="1"/>
          <ac:spMkLst>
            <pc:docMk/>
            <pc:sldMk cId="2783253584" sldId="269"/>
            <ac:spMk id="9" creationId="{5902414B-323B-4DF8-BE13-4B48381CDEE9}"/>
          </ac:spMkLst>
        </pc:spChg>
        <pc:picChg chg="del">
          <ac:chgData name="Swapan R" userId="S::swapan_dr_zoho.com#ext#@nh4h.onmicrosoft.com::075d6803-6988-48b4-a2fe-b3663368feec" providerId="AD" clId="Web-{0752B80B-2F6E-4ECA-A63D-D2FE4B38204C}" dt="2021-11-06T17:32:51.655" v="2"/>
          <ac:picMkLst>
            <pc:docMk/>
            <pc:sldMk cId="2783253584" sldId="269"/>
            <ac:picMk id="7" creationId="{075BA770-CA04-4F04-B38C-4C389330C991}"/>
          </ac:picMkLst>
        </pc:picChg>
      </pc:sldChg>
      <pc:sldChg chg="addSp delSp modSp">
        <pc:chgData name="Swapan R" userId="S::swapan_dr_zoho.com#ext#@nh4h.onmicrosoft.com::075d6803-6988-48b4-a2fe-b3663368feec" providerId="AD" clId="Web-{0752B80B-2F6E-4ECA-A63D-D2FE4B38204C}" dt="2021-11-06T17:37:08.090" v="67"/>
        <pc:sldMkLst>
          <pc:docMk/>
          <pc:sldMk cId="118195889" sldId="270"/>
        </pc:sldMkLst>
        <pc:spChg chg="add del mod">
          <ac:chgData name="Swapan R" userId="S::swapan_dr_zoho.com#ext#@nh4h.onmicrosoft.com::075d6803-6988-48b4-a2fe-b3663368feec" providerId="AD" clId="Web-{0752B80B-2F6E-4ECA-A63D-D2FE4B38204C}" dt="2021-11-06T17:34:20.472" v="20"/>
          <ac:spMkLst>
            <pc:docMk/>
            <pc:sldMk cId="118195889" sldId="270"/>
            <ac:spMk id="7" creationId="{2E06C098-9737-45A7-954A-3748F18A9C7C}"/>
          </ac:spMkLst>
        </pc:spChg>
        <pc:spChg chg="add del">
          <ac:chgData name="Swapan R" userId="S::swapan_dr_zoho.com#ext#@nh4h.onmicrosoft.com::075d6803-6988-48b4-a2fe-b3663368feec" providerId="AD" clId="Web-{0752B80B-2F6E-4ECA-A63D-D2FE4B38204C}" dt="2021-11-06T17:34:31.238" v="24"/>
          <ac:spMkLst>
            <pc:docMk/>
            <pc:sldMk cId="118195889" sldId="270"/>
            <ac:spMk id="9" creationId="{632DC04C-0FD3-4E85-AC48-B8877FBD830D}"/>
          </ac:spMkLst>
        </pc:spChg>
        <pc:spChg chg="add mod">
          <ac:chgData name="Swapan R" userId="S::swapan_dr_zoho.com#ext#@nh4h.onmicrosoft.com::075d6803-6988-48b4-a2fe-b3663368feec" providerId="AD" clId="Web-{0752B80B-2F6E-4ECA-A63D-D2FE4B38204C}" dt="2021-11-06T17:35:05.475" v="30" actId="1076"/>
          <ac:spMkLst>
            <pc:docMk/>
            <pc:sldMk cId="118195889" sldId="270"/>
            <ac:spMk id="10" creationId="{E2E51D05-A390-44F7-B214-39B6788A4629}"/>
          </ac:spMkLst>
        </pc:spChg>
        <pc:spChg chg="add del mod">
          <ac:chgData name="Swapan R" userId="S::swapan_dr_zoho.com#ext#@nh4h.onmicrosoft.com::075d6803-6988-48b4-a2fe-b3663368feec" providerId="AD" clId="Web-{0752B80B-2F6E-4ECA-A63D-D2FE4B38204C}" dt="2021-11-06T17:35:00.224" v="29"/>
          <ac:spMkLst>
            <pc:docMk/>
            <pc:sldMk cId="118195889" sldId="270"/>
            <ac:spMk id="11" creationId="{9BC664C7-C640-44B5-B0A1-8B46616D1659}"/>
          </ac:spMkLst>
        </pc:spChg>
        <pc:spChg chg="add del mod">
          <ac:chgData name="Swapan R" userId="S::swapan_dr_zoho.com#ext#@nh4h.onmicrosoft.com::075d6803-6988-48b4-a2fe-b3663368feec" providerId="AD" clId="Web-{0752B80B-2F6E-4ECA-A63D-D2FE4B38204C}" dt="2021-11-06T17:35:55.883" v="43"/>
          <ac:spMkLst>
            <pc:docMk/>
            <pc:sldMk cId="118195889" sldId="270"/>
            <ac:spMk id="14" creationId="{CFE236ED-9FC3-45E1-9934-D4C2399219C8}"/>
          </ac:spMkLst>
        </pc:spChg>
        <pc:spChg chg="add mod">
          <ac:chgData name="Swapan R" userId="S::swapan_dr_zoho.com#ext#@nh4h.onmicrosoft.com::075d6803-6988-48b4-a2fe-b3663368feec" providerId="AD" clId="Web-{0752B80B-2F6E-4ECA-A63D-D2FE4B38204C}" dt="2021-11-06T17:36:26.244" v="60" actId="1076"/>
          <ac:spMkLst>
            <pc:docMk/>
            <pc:sldMk cId="118195889" sldId="270"/>
            <ac:spMk id="17" creationId="{C8AA8CAC-6884-4FB5-AFB9-6273F46C0FA6}"/>
          </ac:spMkLst>
        </pc:spChg>
        <pc:spChg chg="add del">
          <ac:chgData name="Swapan R" userId="S::swapan_dr_zoho.com#ext#@nh4h.onmicrosoft.com::075d6803-6988-48b4-a2fe-b3663368feec" providerId="AD" clId="Web-{0752B80B-2F6E-4ECA-A63D-D2FE4B38204C}" dt="2021-11-06T17:37:08.090" v="67"/>
          <ac:spMkLst>
            <pc:docMk/>
            <pc:sldMk cId="118195889" sldId="270"/>
            <ac:spMk id="20" creationId="{94DE0011-408B-4AAB-A113-C95728CDE4B9}"/>
          </ac:spMkLst>
        </pc:spChg>
        <pc:picChg chg="add mod">
          <ac:chgData name="Swapan R" userId="S::swapan_dr_zoho.com#ext#@nh4h.onmicrosoft.com::075d6803-6988-48b4-a2fe-b3663368feec" providerId="AD" clId="Web-{0752B80B-2F6E-4ECA-A63D-D2FE4B38204C}" dt="2021-11-06T17:33:05.437" v="7" actId="1076"/>
          <ac:picMkLst>
            <pc:docMk/>
            <pc:sldMk cId="118195889" sldId="270"/>
            <ac:picMk id="5" creationId="{0C42D615-F050-4B57-8932-C0A5069FE88B}"/>
          </ac:picMkLst>
        </pc:picChg>
        <pc:picChg chg="add del mod">
          <ac:chgData name="Swapan R" userId="S::swapan_dr_zoho.com#ext#@nh4h.onmicrosoft.com::075d6803-6988-48b4-a2fe-b3663368feec" providerId="AD" clId="Web-{0752B80B-2F6E-4ECA-A63D-D2FE4B38204C}" dt="2021-11-06T17:34:21.050" v="22" actId="1076"/>
          <ac:picMkLst>
            <pc:docMk/>
            <pc:sldMk cId="118195889" sldId="270"/>
            <ac:picMk id="6" creationId="{9D1507D3-1CED-4781-A24C-3C0EE7E69540}"/>
          </ac:picMkLst>
        </pc:picChg>
        <pc:picChg chg="add del mod">
          <ac:chgData name="Swapan R" userId="S::swapan_dr_zoho.com#ext#@nh4h.onmicrosoft.com::075d6803-6988-48b4-a2fe-b3663368feec" providerId="AD" clId="Web-{0752B80B-2F6E-4ECA-A63D-D2FE4B38204C}" dt="2021-11-06T17:35:28.319" v="34"/>
          <ac:picMkLst>
            <pc:docMk/>
            <pc:sldMk cId="118195889" sldId="270"/>
            <ac:picMk id="12" creationId="{F8D16101-5251-4558-80A5-ED4B6FB36202}"/>
          </ac:picMkLst>
        </pc:picChg>
        <pc:picChg chg="add del mod">
          <ac:chgData name="Swapan R" userId="S::swapan_dr_zoho.com#ext#@nh4h.onmicrosoft.com::075d6803-6988-48b4-a2fe-b3663368feec" providerId="AD" clId="Web-{0752B80B-2F6E-4ECA-A63D-D2FE4B38204C}" dt="2021-11-06T17:36:00.321" v="45"/>
          <ac:picMkLst>
            <pc:docMk/>
            <pc:sldMk cId="118195889" sldId="270"/>
            <ac:picMk id="13" creationId="{5F55D2C3-1DD2-4B8D-AC60-E811EDBFD8EB}"/>
          </ac:picMkLst>
        </pc:picChg>
        <pc:picChg chg="add mod">
          <ac:chgData name="Swapan R" userId="S::swapan_dr_zoho.com#ext#@nh4h.onmicrosoft.com::075d6803-6988-48b4-a2fe-b3663368feec" providerId="AD" clId="Web-{0752B80B-2F6E-4ECA-A63D-D2FE4B38204C}" dt="2021-11-06T17:36:26.260" v="61" actId="1076"/>
          <ac:picMkLst>
            <pc:docMk/>
            <pc:sldMk cId="118195889" sldId="270"/>
            <ac:picMk id="16" creationId="{28ACA86B-A93A-41C4-8E31-DC3E93C72AF2}"/>
          </ac:picMkLst>
        </pc:picChg>
        <pc:picChg chg="add mod">
          <ac:chgData name="Swapan R" userId="S::swapan_dr_zoho.com#ext#@nh4h.onmicrosoft.com::075d6803-6988-48b4-a2fe-b3663368feec" providerId="AD" clId="Web-{0752B80B-2F6E-4ECA-A63D-D2FE4B38204C}" dt="2021-11-06T17:36:55.996" v="65" actId="14100"/>
          <ac:picMkLst>
            <pc:docMk/>
            <pc:sldMk cId="118195889" sldId="270"/>
            <ac:picMk id="19" creationId="{5C07707D-E4B4-448E-B0A3-F7172BC814D3}"/>
          </ac:picMkLst>
        </pc:picChg>
      </pc:sldChg>
      <pc:sldChg chg="new del">
        <pc:chgData name="Swapan R" userId="S::swapan_dr_zoho.com#ext#@nh4h.onmicrosoft.com::075d6803-6988-48b4-a2fe-b3663368feec" providerId="AD" clId="Web-{0752B80B-2F6E-4ECA-A63D-D2FE4B38204C}" dt="2021-11-06T17:35:33.351" v="36"/>
        <pc:sldMkLst>
          <pc:docMk/>
          <pc:sldMk cId="2243700432" sldId="271"/>
        </pc:sldMkLst>
      </pc:sldChg>
    </pc:docChg>
  </pc:docChgLst>
  <pc:docChgLst>
    <pc:chgData name="Swapan R" userId="S::swapan_dr_zoho.com#ext#@nh4h.onmicrosoft.com::075d6803-6988-48b4-a2fe-b3663368feec" providerId="AD" clId="Web-{EEF17321-4622-4C1D-851C-96F4DB215DB9}"/>
    <pc:docChg chg="modSld">
      <pc:chgData name="Swapan R" userId="S::swapan_dr_zoho.com#ext#@nh4h.onmicrosoft.com::075d6803-6988-48b4-a2fe-b3663368feec" providerId="AD" clId="Web-{EEF17321-4622-4C1D-851C-96F4DB215DB9}" dt="2021-11-07T15:10:02.721" v="5" actId="14100"/>
      <pc:docMkLst>
        <pc:docMk/>
      </pc:docMkLst>
      <pc:sldChg chg="modSp">
        <pc:chgData name="Swapan R" userId="S::swapan_dr_zoho.com#ext#@nh4h.onmicrosoft.com::075d6803-6988-48b4-a2fe-b3663368feec" providerId="AD" clId="Web-{EEF17321-4622-4C1D-851C-96F4DB215DB9}" dt="2021-11-07T15:10:02.721" v="5" actId="14100"/>
        <pc:sldMkLst>
          <pc:docMk/>
          <pc:sldMk cId="3750510130" sldId="265"/>
        </pc:sldMkLst>
        <pc:spChg chg="mod">
          <ac:chgData name="Swapan R" userId="S::swapan_dr_zoho.com#ext#@nh4h.onmicrosoft.com::075d6803-6988-48b4-a2fe-b3663368feec" providerId="AD" clId="Web-{EEF17321-4622-4C1D-851C-96F4DB215DB9}" dt="2021-11-07T15:09:20.064" v="0" actId="1076"/>
          <ac:spMkLst>
            <pc:docMk/>
            <pc:sldMk cId="3750510130" sldId="265"/>
            <ac:spMk id="2" creationId="{00000000-0000-0000-0000-000000000000}"/>
          </ac:spMkLst>
        </pc:spChg>
        <pc:spChg chg="mod">
          <ac:chgData name="Swapan R" userId="S::swapan_dr_zoho.com#ext#@nh4h.onmicrosoft.com::075d6803-6988-48b4-a2fe-b3663368feec" providerId="AD" clId="Web-{EEF17321-4622-4C1D-851C-96F4DB215DB9}" dt="2021-11-07T15:10:02.721" v="5" actId="14100"/>
          <ac:spMkLst>
            <pc:docMk/>
            <pc:sldMk cId="3750510130" sldId="265"/>
            <ac:spMk id="8" creationId="{5E8C3E6B-BA71-4CB3-AE45-E217BDB95CAF}"/>
          </ac:spMkLst>
        </pc:spChg>
      </pc:sldChg>
    </pc:docChg>
  </pc:docChgLst>
  <pc:docChgLst>
    <pc:chgData name="damaris grossmann" userId="S::damarisg0581_gmail.com#ext#@nh4h.onmicrosoft.com::54ae8fc9-ce92-4738-8441-c5a65beb2f56" providerId="AD" clId="Web-{4F3CAEB7-D4AE-4F26-B043-3837ABFB1CB1}"/>
    <pc:docChg chg="modSld">
      <pc:chgData name="damaris grossmann" userId="S::damarisg0581_gmail.com#ext#@nh4h.onmicrosoft.com::54ae8fc9-ce92-4738-8441-c5a65beb2f56" providerId="AD" clId="Web-{4F3CAEB7-D4AE-4F26-B043-3837ABFB1CB1}" dt="2021-11-07T14:47:53.252" v="80" actId="20577"/>
      <pc:docMkLst>
        <pc:docMk/>
      </pc:docMkLst>
      <pc:sldChg chg="addSp modSp">
        <pc:chgData name="damaris grossmann" userId="S::damarisg0581_gmail.com#ext#@nh4h.onmicrosoft.com::54ae8fc9-ce92-4738-8441-c5a65beb2f56" providerId="AD" clId="Web-{4F3CAEB7-D4AE-4F26-B043-3837ABFB1CB1}" dt="2021-11-07T14:41:23.100" v="1" actId="1076"/>
        <pc:sldMkLst>
          <pc:docMk/>
          <pc:sldMk cId="4014167568" sldId="262"/>
        </pc:sldMkLst>
        <pc:picChg chg="add mod">
          <ac:chgData name="damaris grossmann" userId="S::damarisg0581_gmail.com#ext#@nh4h.onmicrosoft.com::54ae8fc9-ce92-4738-8441-c5a65beb2f56" providerId="AD" clId="Web-{4F3CAEB7-D4AE-4F26-B043-3837ABFB1CB1}" dt="2021-11-07T14:41:23.100" v="1" actId="1076"/>
          <ac:picMkLst>
            <pc:docMk/>
            <pc:sldMk cId="4014167568" sldId="262"/>
            <ac:picMk id="11" creationId="{AF1E73C9-5C14-4D22-962C-6C1808957CC2}"/>
          </ac:picMkLst>
        </pc:picChg>
      </pc:sldChg>
      <pc:sldChg chg="addSp">
        <pc:chgData name="damaris grossmann" userId="S::damarisg0581_gmail.com#ext#@nh4h.onmicrosoft.com::54ae8fc9-ce92-4738-8441-c5a65beb2f56" providerId="AD" clId="Web-{4F3CAEB7-D4AE-4F26-B043-3837ABFB1CB1}" dt="2021-11-07T14:41:29.475" v="2"/>
        <pc:sldMkLst>
          <pc:docMk/>
          <pc:sldMk cId="3181746341" sldId="263"/>
        </pc:sldMkLst>
        <pc:picChg chg="add">
          <ac:chgData name="damaris grossmann" userId="S::damarisg0581_gmail.com#ext#@nh4h.onmicrosoft.com::54ae8fc9-ce92-4738-8441-c5a65beb2f56" providerId="AD" clId="Web-{4F3CAEB7-D4AE-4F26-B043-3837ABFB1CB1}" dt="2021-11-07T14:41:29.475" v="2"/>
          <ac:picMkLst>
            <pc:docMk/>
            <pc:sldMk cId="3181746341" sldId="263"/>
            <ac:picMk id="9" creationId="{FFECC596-6A42-4FBC-AFD9-77D3A26C10EF}"/>
          </ac:picMkLst>
        </pc:picChg>
      </pc:sldChg>
      <pc:sldChg chg="addSp modSp">
        <pc:chgData name="damaris grossmann" userId="S::damarisg0581_gmail.com#ext#@nh4h.onmicrosoft.com::54ae8fc9-ce92-4738-8441-c5a65beb2f56" providerId="AD" clId="Web-{4F3CAEB7-D4AE-4F26-B043-3837ABFB1CB1}" dt="2021-11-07T14:47:53.252" v="80" actId="20577"/>
        <pc:sldMkLst>
          <pc:docMk/>
          <pc:sldMk cId="2178728732" sldId="264"/>
        </pc:sldMkLst>
        <pc:spChg chg="mod">
          <ac:chgData name="damaris grossmann" userId="S::damarisg0581_gmail.com#ext#@nh4h.onmicrosoft.com::54ae8fc9-ce92-4738-8441-c5a65beb2f56" providerId="AD" clId="Web-{4F3CAEB7-D4AE-4F26-B043-3837ABFB1CB1}" dt="2021-11-07T14:43:47.839" v="33" actId="20577"/>
          <ac:spMkLst>
            <pc:docMk/>
            <pc:sldMk cId="2178728732" sldId="264"/>
            <ac:spMk id="2" creationId="{00000000-0000-0000-0000-000000000000}"/>
          </ac:spMkLst>
        </pc:spChg>
        <pc:graphicFrameChg chg="modGraphic">
          <ac:chgData name="damaris grossmann" userId="S::damarisg0581_gmail.com#ext#@nh4h.onmicrosoft.com::54ae8fc9-ce92-4738-8441-c5a65beb2f56" providerId="AD" clId="Web-{4F3CAEB7-D4AE-4F26-B043-3837ABFB1CB1}" dt="2021-11-07T14:47:53.252" v="80" actId="20577"/>
          <ac:graphicFrameMkLst>
            <pc:docMk/>
            <pc:sldMk cId="2178728732" sldId="264"/>
            <ac:graphicFrameMk id="5" creationId="{CDA2F750-20BF-46EC-9788-C97D1757C6A0}"/>
          </ac:graphicFrameMkLst>
        </pc:graphicFrameChg>
        <pc:picChg chg="add mod">
          <ac:chgData name="damaris grossmann" userId="S::damarisg0581_gmail.com#ext#@nh4h.onmicrosoft.com::54ae8fc9-ce92-4738-8441-c5a65beb2f56" providerId="AD" clId="Web-{4F3CAEB7-D4AE-4F26-B043-3837ABFB1CB1}" dt="2021-11-07T14:43:37.651" v="27" actId="1076"/>
          <ac:picMkLst>
            <pc:docMk/>
            <pc:sldMk cId="2178728732" sldId="264"/>
            <ac:picMk id="11" creationId="{8D55C014-8319-47AD-BE13-50D910357004}"/>
          </ac:picMkLst>
        </pc:picChg>
      </pc:sldChg>
      <pc:sldChg chg="addSp delSp modSp">
        <pc:chgData name="damaris grossmann" userId="S::damarisg0581_gmail.com#ext#@nh4h.onmicrosoft.com::54ae8fc9-ce92-4738-8441-c5a65beb2f56" providerId="AD" clId="Web-{4F3CAEB7-D4AE-4F26-B043-3837ABFB1CB1}" dt="2021-11-07T14:45:38.279" v="59" actId="20577"/>
        <pc:sldMkLst>
          <pc:docMk/>
          <pc:sldMk cId="3750510130" sldId="265"/>
        </pc:sldMkLst>
        <pc:spChg chg="mod">
          <ac:chgData name="damaris grossmann" userId="S::damarisg0581_gmail.com#ext#@nh4h.onmicrosoft.com::54ae8fc9-ce92-4738-8441-c5a65beb2f56" providerId="AD" clId="Web-{4F3CAEB7-D4AE-4F26-B043-3837ABFB1CB1}" dt="2021-11-07T14:45:38.279" v="59" actId="20577"/>
          <ac:spMkLst>
            <pc:docMk/>
            <pc:sldMk cId="3750510130" sldId="265"/>
            <ac:spMk id="2" creationId="{00000000-0000-0000-0000-000000000000}"/>
          </ac:spMkLst>
        </pc:spChg>
        <pc:picChg chg="del">
          <ac:chgData name="damaris grossmann" userId="S::damarisg0581_gmail.com#ext#@nh4h.onmicrosoft.com::54ae8fc9-ce92-4738-8441-c5a65beb2f56" providerId="AD" clId="Web-{4F3CAEB7-D4AE-4F26-B043-3837ABFB1CB1}" dt="2021-11-07T14:45:23.451" v="52"/>
          <ac:picMkLst>
            <pc:docMk/>
            <pc:sldMk cId="3750510130" sldId="265"/>
            <ac:picMk id="7" creationId="{8FD3EC30-7ED0-4C5D-8ADA-17623F977804}"/>
          </ac:picMkLst>
        </pc:picChg>
        <pc:picChg chg="add">
          <ac:chgData name="damaris grossmann" userId="S::damarisg0581_gmail.com#ext#@nh4h.onmicrosoft.com::54ae8fc9-ce92-4738-8441-c5a65beb2f56" providerId="AD" clId="Web-{4F3CAEB7-D4AE-4F26-B043-3837ABFB1CB1}" dt="2021-11-07T14:45:30.498" v="53"/>
          <ac:picMkLst>
            <pc:docMk/>
            <pc:sldMk cId="3750510130" sldId="265"/>
            <ac:picMk id="15" creationId="{59723059-1545-4B06-9BA2-5F7F60B2E8DA}"/>
          </ac:picMkLst>
        </pc:picChg>
      </pc:sldChg>
      <pc:sldChg chg="addSp delSp modSp">
        <pc:chgData name="damaris grossmann" userId="S::damarisg0581_gmail.com#ext#@nh4h.onmicrosoft.com::54ae8fc9-ce92-4738-8441-c5a65beb2f56" providerId="AD" clId="Web-{4F3CAEB7-D4AE-4F26-B043-3837ABFB1CB1}" dt="2021-11-07T14:46:48.328" v="73" actId="14100"/>
        <pc:sldMkLst>
          <pc:docMk/>
          <pc:sldMk cId="2275827354" sldId="266"/>
        </pc:sldMkLst>
        <pc:spChg chg="mod">
          <ac:chgData name="damaris grossmann" userId="S::damarisg0581_gmail.com#ext#@nh4h.onmicrosoft.com::54ae8fc9-ce92-4738-8441-c5a65beb2f56" providerId="AD" clId="Web-{4F3CAEB7-D4AE-4F26-B043-3837ABFB1CB1}" dt="2021-11-07T14:46:36.687" v="68" actId="20577"/>
          <ac:spMkLst>
            <pc:docMk/>
            <pc:sldMk cId="2275827354" sldId="266"/>
            <ac:spMk id="2" creationId="{00000000-0000-0000-0000-000000000000}"/>
          </ac:spMkLst>
        </pc:spChg>
        <pc:picChg chg="del">
          <ac:chgData name="damaris grossmann" userId="S::damarisg0581_gmail.com#ext#@nh4h.onmicrosoft.com::54ae8fc9-ce92-4738-8441-c5a65beb2f56" providerId="AD" clId="Web-{4F3CAEB7-D4AE-4F26-B043-3837ABFB1CB1}" dt="2021-11-07T14:46:41.406" v="69"/>
          <ac:picMkLst>
            <pc:docMk/>
            <pc:sldMk cId="2275827354" sldId="266"/>
            <ac:picMk id="22" creationId="{4F962438-3825-4C43-B2BF-EF580A2ED090}"/>
          </ac:picMkLst>
        </pc:picChg>
        <pc:picChg chg="add mod">
          <ac:chgData name="damaris grossmann" userId="S::damarisg0581_gmail.com#ext#@nh4h.onmicrosoft.com::54ae8fc9-ce92-4738-8441-c5a65beb2f56" providerId="AD" clId="Web-{4F3CAEB7-D4AE-4F26-B043-3837ABFB1CB1}" dt="2021-11-07T14:46:48.328" v="73" actId="14100"/>
          <ac:picMkLst>
            <pc:docMk/>
            <pc:sldMk cId="2275827354" sldId="266"/>
            <ac:picMk id="23" creationId="{8629D537-CB23-440C-BA57-B492E566CC9E}"/>
          </ac:picMkLst>
        </pc:picChg>
      </pc:sldChg>
      <pc:sldChg chg="addSp modSp">
        <pc:chgData name="damaris grossmann" userId="S::damarisg0581_gmail.com#ext#@nh4h.onmicrosoft.com::54ae8fc9-ce92-4738-8441-c5a65beb2f56" providerId="AD" clId="Web-{4F3CAEB7-D4AE-4F26-B043-3837ABFB1CB1}" dt="2021-11-07T14:43:14.385" v="22" actId="20577"/>
        <pc:sldMkLst>
          <pc:docMk/>
          <pc:sldMk cId="31749432" sldId="267"/>
        </pc:sldMkLst>
        <pc:spChg chg="mod">
          <ac:chgData name="damaris grossmann" userId="S::damarisg0581_gmail.com#ext#@nh4h.onmicrosoft.com::54ae8fc9-ce92-4738-8441-c5a65beb2f56" providerId="AD" clId="Web-{4F3CAEB7-D4AE-4F26-B043-3837ABFB1CB1}" dt="2021-11-07T14:43:14.385" v="22" actId="20577"/>
          <ac:spMkLst>
            <pc:docMk/>
            <pc:sldMk cId="31749432" sldId="267"/>
            <ac:spMk id="2" creationId="{F344B227-9684-40A4-A75C-7D25FEE1CD0A}"/>
          </ac:spMkLst>
        </pc:spChg>
        <pc:spChg chg="mod">
          <ac:chgData name="damaris grossmann" userId="S::damarisg0581_gmail.com#ext#@nh4h.onmicrosoft.com::54ae8fc9-ce92-4738-8441-c5a65beb2f56" providerId="AD" clId="Web-{4F3CAEB7-D4AE-4F26-B043-3837ABFB1CB1}" dt="2021-11-07T14:41:45.507" v="7" actId="1076"/>
          <ac:spMkLst>
            <pc:docMk/>
            <pc:sldMk cId="31749432" sldId="267"/>
            <ac:spMk id="6" creationId="{01E2A0DB-ED04-47FE-9226-65FC183472A3}"/>
          </ac:spMkLst>
        </pc:spChg>
        <pc:spChg chg="mod">
          <ac:chgData name="damaris grossmann" userId="S::damarisg0581_gmail.com#ext#@nh4h.onmicrosoft.com::54ae8fc9-ce92-4738-8441-c5a65beb2f56" providerId="AD" clId="Web-{4F3CAEB7-D4AE-4F26-B043-3837ABFB1CB1}" dt="2021-11-07T14:41:52.148" v="9" actId="1076"/>
          <ac:spMkLst>
            <pc:docMk/>
            <pc:sldMk cId="31749432" sldId="267"/>
            <ac:spMk id="7" creationId="{96AABE5B-D8BF-47E1-AA83-66AD6A17AC0B}"/>
          </ac:spMkLst>
        </pc:spChg>
        <pc:picChg chg="mod">
          <ac:chgData name="damaris grossmann" userId="S::damarisg0581_gmail.com#ext#@nh4h.onmicrosoft.com::54ae8fc9-ce92-4738-8441-c5a65beb2f56" providerId="AD" clId="Web-{4F3CAEB7-D4AE-4F26-B043-3837ABFB1CB1}" dt="2021-11-07T14:41:56.476" v="11" actId="1076"/>
          <ac:picMkLst>
            <pc:docMk/>
            <pc:sldMk cId="31749432" sldId="267"/>
            <ac:picMk id="5" creationId="{4E09207B-2EC5-45EC-836A-28BF5F902079}"/>
          </ac:picMkLst>
        </pc:picChg>
        <pc:picChg chg="add mod">
          <ac:chgData name="damaris grossmann" userId="S::damarisg0581_gmail.com#ext#@nh4h.onmicrosoft.com::54ae8fc9-ce92-4738-8441-c5a65beb2f56" providerId="AD" clId="Web-{4F3CAEB7-D4AE-4F26-B043-3837ABFB1CB1}" dt="2021-11-07T14:41:58.695" v="12" actId="1076"/>
          <ac:picMkLst>
            <pc:docMk/>
            <pc:sldMk cId="31749432" sldId="267"/>
            <ac:picMk id="9" creationId="{0D6A4CF4-83C0-491D-9F01-2B5C229255D0}"/>
          </ac:picMkLst>
        </pc:picChg>
      </pc:sldChg>
      <pc:sldChg chg="addSp delSp modSp">
        <pc:chgData name="damaris grossmann" userId="S::damarisg0581_gmail.com#ext#@nh4h.onmicrosoft.com::54ae8fc9-ce92-4738-8441-c5a65beb2f56" providerId="AD" clId="Web-{4F3CAEB7-D4AE-4F26-B043-3837ABFB1CB1}" dt="2021-11-07T14:44:45.543" v="39" actId="20577"/>
        <pc:sldMkLst>
          <pc:docMk/>
          <pc:sldMk cId="310215199" sldId="272"/>
        </pc:sldMkLst>
        <pc:spChg chg="mod">
          <ac:chgData name="damaris grossmann" userId="S::damarisg0581_gmail.com#ext#@nh4h.onmicrosoft.com::54ae8fc9-ce92-4738-8441-c5a65beb2f56" providerId="AD" clId="Web-{4F3CAEB7-D4AE-4F26-B043-3837ABFB1CB1}" dt="2021-11-07T14:44:45.543" v="39" actId="20577"/>
          <ac:spMkLst>
            <pc:docMk/>
            <pc:sldMk cId="310215199" sldId="272"/>
            <ac:spMk id="2" creationId="{00000000-0000-0000-0000-000000000000}"/>
          </ac:spMkLst>
        </pc:spChg>
        <pc:picChg chg="del">
          <ac:chgData name="damaris grossmann" userId="S::damarisg0581_gmail.com#ext#@nh4h.onmicrosoft.com::54ae8fc9-ce92-4738-8441-c5a65beb2f56" providerId="AD" clId="Web-{4F3CAEB7-D4AE-4F26-B043-3837ABFB1CB1}" dt="2021-11-07T14:42:13.180" v="15"/>
          <ac:picMkLst>
            <pc:docMk/>
            <pc:sldMk cId="310215199" sldId="272"/>
            <ac:picMk id="6" creationId="{DCA6A8F4-3601-433A-92BA-7C5CF25C1C5E}"/>
          </ac:picMkLst>
        </pc:picChg>
        <pc:picChg chg="add mod">
          <ac:chgData name="damaris grossmann" userId="S::damarisg0581_gmail.com#ext#@nh4h.onmicrosoft.com::54ae8fc9-ce92-4738-8441-c5a65beb2f56" providerId="AD" clId="Web-{4F3CAEB7-D4AE-4F26-B043-3837ABFB1CB1}" dt="2021-11-07T14:42:31.743" v="18" actId="1076"/>
          <ac:picMkLst>
            <pc:docMk/>
            <pc:sldMk cId="310215199" sldId="272"/>
            <ac:picMk id="7" creationId="{F9FDACD5-DAF0-4268-9E36-F65DB4B8DFFD}"/>
          </ac:picMkLst>
        </pc:picChg>
      </pc:sldChg>
      <pc:sldChg chg="addSp delSp modSp">
        <pc:chgData name="damaris grossmann" userId="S::damarisg0581_gmail.com#ext#@nh4h.onmicrosoft.com::54ae8fc9-ce92-4738-8441-c5a65beb2f56" providerId="AD" clId="Web-{4F3CAEB7-D4AE-4F26-B043-3837ABFB1CB1}" dt="2021-11-07T14:46:30.984" v="67" actId="20577"/>
        <pc:sldMkLst>
          <pc:docMk/>
          <pc:sldMk cId="222992397" sldId="273"/>
        </pc:sldMkLst>
        <pc:spChg chg="mod">
          <ac:chgData name="damaris grossmann" userId="S::damarisg0581_gmail.com#ext#@nh4h.onmicrosoft.com::54ae8fc9-ce92-4738-8441-c5a65beb2f56" providerId="AD" clId="Web-{4F3CAEB7-D4AE-4F26-B043-3837ABFB1CB1}" dt="2021-11-07T14:46:30.984" v="67" actId="20577"/>
          <ac:spMkLst>
            <pc:docMk/>
            <pc:sldMk cId="222992397" sldId="273"/>
            <ac:spMk id="2" creationId="{00000000-0000-0000-0000-000000000000}"/>
          </ac:spMkLst>
        </pc:spChg>
        <pc:picChg chg="del">
          <ac:chgData name="damaris grossmann" userId="S::damarisg0581_gmail.com#ext#@nh4h.onmicrosoft.com::54ae8fc9-ce92-4738-8441-c5a65beb2f56" providerId="AD" clId="Web-{4F3CAEB7-D4AE-4F26-B043-3837ABFB1CB1}" dt="2021-11-07T14:46:06.874" v="60"/>
          <ac:picMkLst>
            <pc:docMk/>
            <pc:sldMk cId="222992397" sldId="273"/>
            <ac:picMk id="3" creationId="{58B019A5-02F4-45D4-8150-BE53FA7C481F}"/>
          </ac:picMkLst>
        </pc:picChg>
        <pc:picChg chg="add">
          <ac:chgData name="damaris grossmann" userId="S::damarisg0581_gmail.com#ext#@nh4h.onmicrosoft.com::54ae8fc9-ce92-4738-8441-c5a65beb2f56" providerId="AD" clId="Web-{4F3CAEB7-D4AE-4F26-B043-3837ABFB1CB1}" dt="2021-11-07T14:46:17.858" v="61"/>
          <ac:picMkLst>
            <pc:docMk/>
            <pc:sldMk cId="222992397" sldId="273"/>
            <ac:picMk id="7" creationId="{5AA5F230-E8CD-4009-BEA6-DD2CAB879D25}"/>
          </ac:picMkLst>
        </pc:picChg>
      </pc:sldChg>
      <pc:sldChg chg="addSp modSp">
        <pc:chgData name="damaris grossmann" userId="S::damarisg0581_gmail.com#ext#@nh4h.onmicrosoft.com::54ae8fc9-ce92-4738-8441-c5a65beb2f56" providerId="AD" clId="Web-{4F3CAEB7-D4AE-4F26-B043-3837ABFB1CB1}" dt="2021-11-07T14:45:13.310" v="50" actId="20577"/>
        <pc:sldMkLst>
          <pc:docMk/>
          <pc:sldMk cId="2275544918" sldId="274"/>
        </pc:sldMkLst>
        <pc:spChg chg="mod">
          <ac:chgData name="damaris grossmann" userId="S::damarisg0581_gmail.com#ext#@nh4h.onmicrosoft.com::54ae8fc9-ce92-4738-8441-c5a65beb2f56" providerId="AD" clId="Web-{4F3CAEB7-D4AE-4F26-B043-3837ABFB1CB1}" dt="2021-11-07T14:45:13.310" v="50" actId="20577"/>
          <ac:spMkLst>
            <pc:docMk/>
            <pc:sldMk cId="2275544918" sldId="274"/>
            <ac:spMk id="2" creationId="{00000000-0000-0000-0000-000000000000}"/>
          </ac:spMkLst>
        </pc:spChg>
        <pc:picChg chg="add mod">
          <ac:chgData name="damaris grossmann" userId="S::damarisg0581_gmail.com#ext#@nh4h.onmicrosoft.com::54ae8fc9-ce92-4738-8441-c5a65beb2f56" providerId="AD" clId="Web-{4F3CAEB7-D4AE-4F26-B043-3837ABFB1CB1}" dt="2021-11-07T14:45:06.794" v="47" actId="1076"/>
          <ac:picMkLst>
            <pc:docMk/>
            <pc:sldMk cId="2275544918" sldId="274"/>
            <ac:picMk id="8" creationId="{8DDDBE52-4DC8-45BF-929B-2C9A1761E363}"/>
          </ac:picMkLst>
        </pc:picChg>
      </pc:sldChg>
    </pc:docChg>
  </pc:docChgLst>
  <pc:docChgLst>
    <pc:chgData name="Jiwon Lee" userId="S::leejiwon919_gmail.com#ext#@nh4h.onmicrosoft.com::0a0483bf-ca23-43d0-8479-a57cbe302c10" providerId="AD" clId="Web-{AF861B95-5E07-4BDA-B390-44A4E69C5A0A}"/>
    <pc:docChg chg="delSld modSld">
      <pc:chgData name="Jiwon Lee" userId="S::leejiwon919_gmail.com#ext#@nh4h.onmicrosoft.com::0a0483bf-ca23-43d0-8479-a57cbe302c10" providerId="AD" clId="Web-{AF861B95-5E07-4BDA-B390-44A4E69C5A0A}" dt="2021-11-06T15:45:15.701" v="8"/>
      <pc:docMkLst>
        <pc:docMk/>
      </pc:docMkLst>
      <pc:sldChg chg="modSp modNotes">
        <pc:chgData name="Jiwon Lee" userId="S::leejiwon919_gmail.com#ext#@nh4h.onmicrosoft.com::0a0483bf-ca23-43d0-8479-a57cbe302c10" providerId="AD" clId="Web-{AF861B95-5E07-4BDA-B390-44A4E69C5A0A}" dt="2021-11-06T15:45:14.560" v="7"/>
        <pc:sldMkLst>
          <pc:docMk/>
          <pc:sldMk cId="3750510130" sldId="265"/>
        </pc:sldMkLst>
        <pc:spChg chg="mod">
          <ac:chgData name="Jiwon Lee" userId="S::leejiwon919_gmail.com#ext#@nh4h.onmicrosoft.com::0a0483bf-ca23-43d0-8479-a57cbe302c10" providerId="AD" clId="Web-{AF861B95-5E07-4BDA-B390-44A4E69C5A0A}" dt="2021-11-06T15:42:48.697" v="3" actId="14100"/>
          <ac:spMkLst>
            <pc:docMk/>
            <pc:sldMk cId="3750510130" sldId="265"/>
            <ac:spMk id="15" creationId="{355F3F43-1C60-410F-BEFE-AE7B45707454}"/>
          </ac:spMkLst>
        </pc:spChg>
      </pc:sldChg>
      <pc:sldChg chg="del">
        <pc:chgData name="Jiwon Lee" userId="S::leejiwon919_gmail.com#ext#@nh4h.onmicrosoft.com::0a0483bf-ca23-43d0-8479-a57cbe302c10" providerId="AD" clId="Web-{AF861B95-5E07-4BDA-B390-44A4E69C5A0A}" dt="2021-11-06T15:45:15.701" v="8"/>
        <pc:sldMkLst>
          <pc:docMk/>
          <pc:sldMk cId="3235007562" sldId="269"/>
        </pc:sldMkLst>
      </pc:sldChg>
    </pc:docChg>
  </pc:docChgLst>
  <pc:docChgLst>
    <pc:chgData name="Jiwon Lee" userId="S::leejiwon919_gmail.com#ext#@nh4h.onmicrosoft.com::0a0483bf-ca23-43d0-8479-a57cbe302c10" providerId="AD" clId="Web-{38780BF2-FCE5-47DC-BFC5-8913D573E76D}"/>
    <pc:docChg chg="modSld">
      <pc:chgData name="Jiwon Lee" userId="S::leejiwon919_gmail.com#ext#@nh4h.onmicrosoft.com::0a0483bf-ca23-43d0-8479-a57cbe302c10" providerId="AD" clId="Web-{38780BF2-FCE5-47DC-BFC5-8913D573E76D}" dt="2021-11-07T01:56:39.995" v="22" actId="20577"/>
      <pc:docMkLst>
        <pc:docMk/>
      </pc:docMkLst>
      <pc:sldChg chg="modSp">
        <pc:chgData name="Jiwon Lee" userId="S::leejiwon919_gmail.com#ext#@nh4h.onmicrosoft.com::0a0483bf-ca23-43d0-8479-a57cbe302c10" providerId="AD" clId="Web-{38780BF2-FCE5-47DC-BFC5-8913D573E76D}" dt="2021-11-07T01:56:39.995" v="22" actId="20577"/>
        <pc:sldMkLst>
          <pc:docMk/>
          <pc:sldMk cId="3181746341" sldId="263"/>
        </pc:sldMkLst>
        <pc:spChg chg="mod">
          <ac:chgData name="Jiwon Lee" userId="S::leejiwon919_gmail.com#ext#@nh4h.onmicrosoft.com::0a0483bf-ca23-43d0-8479-a57cbe302c10" providerId="AD" clId="Web-{38780BF2-FCE5-47DC-BFC5-8913D573E76D}" dt="2021-11-07T01:56:39.995" v="22" actId="20577"/>
          <ac:spMkLst>
            <pc:docMk/>
            <pc:sldMk cId="3181746341" sldId="263"/>
            <ac:spMk id="17" creationId="{7FB70CD0-22DE-4120-AB50-CAA9714A9C0B}"/>
          </ac:spMkLst>
        </pc:spChg>
      </pc:sldChg>
    </pc:docChg>
  </pc:docChgLst>
  <pc:docChgLst>
    <pc:chgData name="Swapan R" userId="S::swapan_dr_zoho.com#ext#@nh4h.onmicrosoft.com::075d6803-6988-48b4-a2fe-b3663368feec" providerId="AD" clId="Web-{F8839034-5784-4659-BE1B-7BC230F97029}"/>
    <pc:docChg chg="modSld">
      <pc:chgData name="Swapan R" userId="S::swapan_dr_zoho.com#ext#@nh4h.onmicrosoft.com::075d6803-6988-48b4-a2fe-b3663368feec" providerId="AD" clId="Web-{F8839034-5784-4659-BE1B-7BC230F97029}" dt="2021-11-07T14:41:23.642" v="3" actId="20577"/>
      <pc:docMkLst>
        <pc:docMk/>
      </pc:docMkLst>
      <pc:sldChg chg="modSp">
        <pc:chgData name="Swapan R" userId="S::swapan_dr_zoho.com#ext#@nh4h.onmicrosoft.com::075d6803-6988-48b4-a2fe-b3663368feec" providerId="AD" clId="Web-{F8839034-5784-4659-BE1B-7BC230F97029}" dt="2021-11-07T14:41:15.142" v="1" actId="20577"/>
        <pc:sldMkLst>
          <pc:docMk/>
          <pc:sldMk cId="4014167568" sldId="262"/>
        </pc:sldMkLst>
        <pc:spChg chg="mod">
          <ac:chgData name="Swapan R" userId="S::swapan_dr_zoho.com#ext#@nh4h.onmicrosoft.com::075d6803-6988-48b4-a2fe-b3663368feec" providerId="AD" clId="Web-{F8839034-5784-4659-BE1B-7BC230F97029}" dt="2021-11-07T14:41:15.142" v="1" actId="20577"/>
          <ac:spMkLst>
            <pc:docMk/>
            <pc:sldMk cId="4014167568" sldId="262"/>
            <ac:spMk id="2" creationId="{00000000-0000-0000-0000-000000000000}"/>
          </ac:spMkLst>
        </pc:spChg>
      </pc:sldChg>
      <pc:sldChg chg="modSp">
        <pc:chgData name="Swapan R" userId="S::swapan_dr_zoho.com#ext#@nh4h.onmicrosoft.com::075d6803-6988-48b4-a2fe-b3663368feec" providerId="AD" clId="Web-{F8839034-5784-4659-BE1B-7BC230F97029}" dt="2021-11-07T14:41:23.642" v="3" actId="20577"/>
        <pc:sldMkLst>
          <pc:docMk/>
          <pc:sldMk cId="3181746341" sldId="263"/>
        </pc:sldMkLst>
        <pc:spChg chg="mod">
          <ac:chgData name="Swapan R" userId="S::swapan_dr_zoho.com#ext#@nh4h.onmicrosoft.com::075d6803-6988-48b4-a2fe-b3663368feec" providerId="AD" clId="Web-{F8839034-5784-4659-BE1B-7BC230F97029}" dt="2021-11-07T14:41:23.642" v="3" actId="20577"/>
          <ac:spMkLst>
            <pc:docMk/>
            <pc:sldMk cId="3181746341" sldId="263"/>
            <ac:spMk id="2" creationId="{00000000-0000-0000-0000-000000000000}"/>
          </ac:spMkLst>
        </pc:spChg>
      </pc:sldChg>
    </pc:docChg>
  </pc:docChgLst>
  <pc:docChgLst>
    <pc:chgData name="Jiwon Lee" userId="S::leejiwon919_gmail.com#ext#@nh4h.onmicrosoft.com::0a0483bf-ca23-43d0-8479-a57cbe302c10" providerId="AD" clId="Web-{FB522B48-9E03-4BE4-80EE-5BB8E52EB074}"/>
    <pc:docChg chg="modSld">
      <pc:chgData name="Jiwon Lee" userId="S::leejiwon919_gmail.com#ext#@nh4h.onmicrosoft.com::0a0483bf-ca23-43d0-8479-a57cbe302c10" providerId="AD" clId="Web-{FB522B48-9E03-4BE4-80EE-5BB8E52EB074}" dt="2021-11-07T14:53:33.753" v="2" actId="20577"/>
      <pc:docMkLst>
        <pc:docMk/>
      </pc:docMkLst>
      <pc:sldChg chg="modSp">
        <pc:chgData name="Jiwon Lee" userId="S::leejiwon919_gmail.com#ext#@nh4h.onmicrosoft.com::0a0483bf-ca23-43d0-8479-a57cbe302c10" providerId="AD" clId="Web-{FB522B48-9E03-4BE4-80EE-5BB8E52EB074}" dt="2021-11-07T14:53:33.753" v="2" actId="20577"/>
        <pc:sldMkLst>
          <pc:docMk/>
          <pc:sldMk cId="2178728732" sldId="264"/>
        </pc:sldMkLst>
        <pc:graphicFrameChg chg="modGraphic">
          <ac:chgData name="Jiwon Lee" userId="S::leejiwon919_gmail.com#ext#@nh4h.onmicrosoft.com::0a0483bf-ca23-43d0-8479-a57cbe302c10" providerId="AD" clId="Web-{FB522B48-9E03-4BE4-80EE-5BB8E52EB074}" dt="2021-11-07T14:53:33.753" v="2" actId="20577"/>
          <ac:graphicFrameMkLst>
            <pc:docMk/>
            <pc:sldMk cId="2178728732" sldId="264"/>
            <ac:graphicFrameMk id="5" creationId="{CDA2F750-20BF-46EC-9788-C97D1757C6A0}"/>
          </ac:graphicFrameMkLst>
        </pc:graphicFrameChg>
      </pc:sldChg>
    </pc:docChg>
  </pc:docChgLst>
  <pc:docChgLst>
    <pc:chgData name="damaris grossmann" userId="S::damarisg0581_gmail.com#ext#@nh4h.onmicrosoft.com::54ae8fc9-ce92-4738-8441-c5a65beb2f56" providerId="AD" clId="Web-{7C330890-B522-4467-BC52-A848DAA0E748}"/>
    <pc:docChg chg="addSld delSld modSld">
      <pc:chgData name="damaris grossmann" userId="S::damarisg0581_gmail.com#ext#@nh4h.onmicrosoft.com::54ae8fc9-ce92-4738-8441-c5a65beb2f56" providerId="AD" clId="Web-{7C330890-B522-4467-BC52-A848DAA0E748}" dt="2021-11-06T15:43:11.280" v="41" actId="14100"/>
      <pc:docMkLst>
        <pc:docMk/>
      </pc:docMkLst>
      <pc:sldChg chg="modSp">
        <pc:chgData name="damaris grossmann" userId="S::damarisg0581_gmail.com#ext#@nh4h.onmicrosoft.com::54ae8fc9-ce92-4738-8441-c5a65beb2f56" providerId="AD" clId="Web-{7C330890-B522-4467-BC52-A848DAA0E748}" dt="2021-11-06T15:35:49.238" v="1" actId="20577"/>
        <pc:sldMkLst>
          <pc:docMk/>
          <pc:sldMk cId="109857222" sldId="256"/>
        </pc:sldMkLst>
        <pc:spChg chg="mod">
          <ac:chgData name="damaris grossmann" userId="S::damarisg0581_gmail.com#ext#@nh4h.onmicrosoft.com::54ae8fc9-ce92-4738-8441-c5a65beb2f56" providerId="AD" clId="Web-{7C330890-B522-4467-BC52-A848DAA0E748}" dt="2021-11-06T15:35:49.238" v="1" actId="20577"/>
          <ac:spMkLst>
            <pc:docMk/>
            <pc:sldMk cId="109857222" sldId="256"/>
            <ac:spMk id="2" creationId="{00000000-0000-0000-0000-000000000000}"/>
          </ac:spMkLst>
        </pc:spChg>
      </pc:sldChg>
      <pc:sldChg chg="modSp">
        <pc:chgData name="damaris grossmann" userId="S::damarisg0581_gmail.com#ext#@nh4h.onmicrosoft.com::54ae8fc9-ce92-4738-8441-c5a65beb2f56" providerId="AD" clId="Web-{7C330890-B522-4467-BC52-A848DAA0E748}" dt="2021-11-06T15:42:36.607" v="38"/>
        <pc:sldMkLst>
          <pc:docMk/>
          <pc:sldMk cId="3181746341" sldId="263"/>
        </pc:sldMkLst>
        <pc:spChg chg="mod">
          <ac:chgData name="damaris grossmann" userId="S::damarisg0581_gmail.com#ext#@nh4h.onmicrosoft.com::54ae8fc9-ce92-4738-8441-c5a65beb2f56" providerId="AD" clId="Web-{7C330890-B522-4467-BC52-A848DAA0E748}" dt="2021-11-06T15:40:17.666" v="5" actId="20577"/>
          <ac:spMkLst>
            <pc:docMk/>
            <pc:sldMk cId="3181746341" sldId="263"/>
            <ac:spMk id="2" creationId="{00000000-0000-0000-0000-000000000000}"/>
          </ac:spMkLst>
        </pc:spChg>
        <pc:graphicFrameChg chg="mod modGraphic">
          <ac:chgData name="damaris grossmann" userId="S::damarisg0581_gmail.com#ext#@nh4h.onmicrosoft.com::54ae8fc9-ce92-4738-8441-c5a65beb2f56" providerId="AD" clId="Web-{7C330890-B522-4467-BC52-A848DAA0E748}" dt="2021-11-06T15:42:36.607" v="38"/>
          <ac:graphicFrameMkLst>
            <pc:docMk/>
            <pc:sldMk cId="3181746341" sldId="263"/>
            <ac:graphicFrameMk id="8" creationId="{5AA18C04-3D8E-41CA-8969-0B34A2E049B7}"/>
          </ac:graphicFrameMkLst>
        </pc:graphicFrameChg>
      </pc:sldChg>
      <pc:sldChg chg="modSp">
        <pc:chgData name="damaris grossmann" userId="S::damarisg0581_gmail.com#ext#@nh4h.onmicrosoft.com::54ae8fc9-ce92-4738-8441-c5a65beb2f56" providerId="AD" clId="Web-{7C330890-B522-4467-BC52-A848DAA0E748}" dt="2021-11-06T15:43:11.280" v="41" actId="14100"/>
        <pc:sldMkLst>
          <pc:docMk/>
          <pc:sldMk cId="2178728732" sldId="264"/>
        </pc:sldMkLst>
        <pc:spChg chg="mod">
          <ac:chgData name="damaris grossmann" userId="S::damarisg0581_gmail.com#ext#@nh4h.onmicrosoft.com::54ae8fc9-ce92-4738-8441-c5a65beb2f56" providerId="AD" clId="Web-{7C330890-B522-4467-BC52-A848DAA0E748}" dt="2021-11-06T15:43:11.280" v="41" actId="14100"/>
          <ac:spMkLst>
            <pc:docMk/>
            <pc:sldMk cId="2178728732" sldId="264"/>
            <ac:spMk id="719" creationId="{61EDDB9D-87D7-4080-AF1B-9B6078B587F8}"/>
          </ac:spMkLst>
        </pc:spChg>
      </pc:sldChg>
      <pc:sldChg chg="modSp">
        <pc:chgData name="damaris grossmann" userId="S::damarisg0581_gmail.com#ext#@nh4h.onmicrosoft.com::54ae8fc9-ce92-4738-8441-c5a65beb2f56" providerId="AD" clId="Web-{7C330890-B522-4467-BC52-A848DAA0E748}" dt="2021-11-06T15:39:24.415" v="2" actId="20577"/>
        <pc:sldMkLst>
          <pc:docMk/>
          <pc:sldMk cId="2275827354" sldId="266"/>
        </pc:sldMkLst>
        <pc:spChg chg="mod">
          <ac:chgData name="damaris grossmann" userId="S::damarisg0581_gmail.com#ext#@nh4h.onmicrosoft.com::54ae8fc9-ce92-4738-8441-c5a65beb2f56" providerId="AD" clId="Web-{7C330890-B522-4467-BC52-A848DAA0E748}" dt="2021-11-06T15:39:24.415" v="2" actId="20577"/>
          <ac:spMkLst>
            <pc:docMk/>
            <pc:sldMk cId="2275827354" sldId="266"/>
            <ac:spMk id="17" creationId="{A767D80D-F107-4BA6-8317-F4120E3B8B86}"/>
          </ac:spMkLst>
        </pc:spChg>
      </pc:sldChg>
      <pc:sldChg chg="modNotes">
        <pc:chgData name="damaris grossmann" userId="S::damarisg0581_gmail.com#ext#@nh4h.onmicrosoft.com::54ae8fc9-ce92-4738-8441-c5a65beb2f56" providerId="AD" clId="Web-{7C330890-B522-4467-BC52-A848DAA0E748}" dt="2021-11-06T15:41:11.105" v="14"/>
        <pc:sldMkLst>
          <pc:docMk/>
          <pc:sldMk cId="31749432" sldId="267"/>
        </pc:sldMkLst>
      </pc:sldChg>
      <pc:sldChg chg="new del">
        <pc:chgData name="damaris grossmann" userId="S::damarisg0581_gmail.com#ext#@nh4h.onmicrosoft.com::54ae8fc9-ce92-4738-8441-c5a65beb2f56" providerId="AD" clId="Web-{7C330890-B522-4467-BC52-A848DAA0E748}" dt="2021-11-06T15:43:01.873" v="40"/>
        <pc:sldMkLst>
          <pc:docMk/>
          <pc:sldMk cId="1869271845" sldId="270"/>
        </pc:sldMkLst>
      </pc:sldChg>
    </pc:docChg>
  </pc:docChgLst>
  <pc:docChgLst>
    <pc:chgData name="Jiwon Lee" userId="S::leejiwon919_gmail.com#ext#@nh4h.onmicrosoft.com::0a0483bf-ca23-43d0-8479-a57cbe302c10" providerId="AD" clId="Web-{7E884FFE-652F-4785-B654-9ED9687484E4}"/>
    <pc:docChg chg="modSld">
      <pc:chgData name="Jiwon Lee" userId="S::leejiwon919_gmail.com#ext#@nh4h.onmicrosoft.com::0a0483bf-ca23-43d0-8479-a57cbe302c10" providerId="AD" clId="Web-{7E884FFE-652F-4785-B654-9ED9687484E4}" dt="2021-11-06T13:14:34.291" v="13"/>
      <pc:docMkLst>
        <pc:docMk/>
      </pc:docMkLst>
      <pc:sldChg chg="modNotes">
        <pc:chgData name="Jiwon Lee" userId="S::leejiwon919_gmail.com#ext#@nh4h.onmicrosoft.com::0a0483bf-ca23-43d0-8479-a57cbe302c10" providerId="AD" clId="Web-{7E884FFE-652F-4785-B654-9ED9687484E4}" dt="2021-11-06T13:14:34.291" v="13"/>
        <pc:sldMkLst>
          <pc:docMk/>
          <pc:sldMk cId="4014167568" sldId="262"/>
        </pc:sldMkLst>
      </pc:sldChg>
    </pc:docChg>
  </pc:docChgLst>
  <pc:docChgLst>
    <pc:chgData name="Jiwon Lee" userId="S::leejiwon919_gmail.com#ext#@nh4h.onmicrosoft.com::0a0483bf-ca23-43d0-8479-a57cbe302c10" providerId="AD" clId="Web-{6374FBDE-157A-43ED-80E6-E84196B59C6F}"/>
    <pc:docChg chg="modSld">
      <pc:chgData name="Jiwon Lee" userId="S::leejiwon919_gmail.com#ext#@nh4h.onmicrosoft.com::0a0483bf-ca23-43d0-8479-a57cbe302c10" providerId="AD" clId="Web-{6374FBDE-157A-43ED-80E6-E84196B59C6F}" dt="2021-11-06T17:17:41.155" v="8"/>
      <pc:docMkLst>
        <pc:docMk/>
      </pc:docMkLst>
      <pc:sldChg chg="modSp modNotes">
        <pc:chgData name="Jiwon Lee" userId="S::leejiwon919_gmail.com#ext#@nh4h.onmicrosoft.com::0a0483bf-ca23-43d0-8479-a57cbe302c10" providerId="AD" clId="Web-{6374FBDE-157A-43ED-80E6-E84196B59C6F}" dt="2021-11-06T17:17:41.155" v="8"/>
        <pc:sldMkLst>
          <pc:docMk/>
          <pc:sldMk cId="31749432" sldId="267"/>
        </pc:sldMkLst>
        <pc:spChg chg="mod">
          <ac:chgData name="Jiwon Lee" userId="S::leejiwon919_gmail.com#ext#@nh4h.onmicrosoft.com::0a0483bf-ca23-43d0-8479-a57cbe302c10" providerId="AD" clId="Web-{6374FBDE-157A-43ED-80E6-E84196B59C6F}" dt="2021-11-06T17:17:31.218" v="2" actId="20577"/>
          <ac:spMkLst>
            <pc:docMk/>
            <pc:sldMk cId="31749432" sldId="267"/>
            <ac:spMk id="6" creationId="{01E2A0DB-ED04-47FE-9226-65FC183472A3}"/>
          </ac:spMkLst>
        </pc:spChg>
      </pc:sldChg>
    </pc:docChg>
  </pc:docChgLst>
  <pc:docChgLst>
    <pc:chgData clId="Web-{F8839034-5784-4659-BE1B-7BC230F97029}"/>
    <pc:docChg chg="modSld">
      <pc:chgData name="" userId="" providerId="" clId="Web-{F8839034-5784-4659-BE1B-7BC230F97029}" dt="2021-11-07T14:41:12.829" v="1" actId="20577"/>
      <pc:docMkLst>
        <pc:docMk/>
      </pc:docMkLst>
      <pc:sldChg chg="modSp">
        <pc:chgData name="" userId="" providerId="" clId="Web-{F8839034-5784-4659-BE1B-7BC230F97029}" dt="2021-11-07T14:41:12.829" v="1" actId="20577"/>
        <pc:sldMkLst>
          <pc:docMk/>
          <pc:sldMk cId="4014167568" sldId="262"/>
        </pc:sldMkLst>
        <pc:spChg chg="mod">
          <ac:chgData name="" userId="" providerId="" clId="Web-{F8839034-5784-4659-BE1B-7BC230F97029}" dt="2021-11-07T14:41:12.829" v="1" actId="20577"/>
          <ac:spMkLst>
            <pc:docMk/>
            <pc:sldMk cId="4014167568" sldId="262"/>
            <ac:spMk id="2" creationId="{00000000-0000-0000-0000-000000000000}"/>
          </ac:spMkLst>
        </pc:spChg>
      </pc:sldChg>
    </pc:docChg>
  </pc:docChgLst>
  <pc:docChgLst>
    <pc:chgData name="Swapan R" userId="S::swapan_dr_zoho.com#ext#@nh4h.onmicrosoft.com::075d6803-6988-48b4-a2fe-b3663368feec" providerId="AD" clId="Web-{3031187C-6552-44F0-82F4-846A3CEC5A2B}"/>
    <pc:docChg chg="addSld delSld modSld">
      <pc:chgData name="Swapan R" userId="S::swapan_dr_zoho.com#ext#@nh4h.onmicrosoft.com::075d6803-6988-48b4-a2fe-b3663368feec" providerId="AD" clId="Web-{3031187C-6552-44F0-82F4-846A3CEC5A2B}" dt="2021-11-06T17:43:35.436" v="6" actId="1076"/>
      <pc:docMkLst>
        <pc:docMk/>
      </pc:docMkLst>
      <pc:sldChg chg="addSp modSp">
        <pc:chgData name="Swapan R" userId="S::swapan_dr_zoho.com#ext#@nh4h.onmicrosoft.com::075d6803-6988-48b4-a2fe-b3663368feec" providerId="AD" clId="Web-{3031187C-6552-44F0-82F4-846A3CEC5A2B}" dt="2021-11-06T17:43:35.436" v="6" actId="1076"/>
        <pc:sldMkLst>
          <pc:docMk/>
          <pc:sldMk cId="118195889" sldId="270"/>
        </pc:sldMkLst>
        <pc:spChg chg="add mod">
          <ac:chgData name="Swapan R" userId="S::swapan_dr_zoho.com#ext#@nh4h.onmicrosoft.com::075d6803-6988-48b4-a2fe-b3663368feec" providerId="AD" clId="Web-{3031187C-6552-44F0-82F4-846A3CEC5A2B}" dt="2021-11-06T17:42:26.529" v="1" actId="1076"/>
          <ac:spMkLst>
            <pc:docMk/>
            <pc:sldMk cId="118195889" sldId="270"/>
            <ac:spMk id="7" creationId="{EE395AE7-450C-4480-82DA-3B0CC6D3E301}"/>
          </ac:spMkLst>
        </pc:spChg>
        <pc:picChg chg="add mod">
          <ac:chgData name="Swapan R" userId="S::swapan_dr_zoho.com#ext#@nh4h.onmicrosoft.com::075d6803-6988-48b4-a2fe-b3663368feec" providerId="AD" clId="Web-{3031187C-6552-44F0-82F4-846A3CEC5A2B}" dt="2021-11-06T17:43:35.436" v="6" actId="1076"/>
          <ac:picMkLst>
            <pc:docMk/>
            <pc:sldMk cId="118195889" sldId="270"/>
            <ac:picMk id="8" creationId="{B50434CA-5BE8-4527-94F2-7E7E94E15673}"/>
          </ac:picMkLst>
        </pc:picChg>
      </pc:sldChg>
      <pc:sldChg chg="new del">
        <pc:chgData name="Swapan R" userId="S::swapan_dr_zoho.com#ext#@nh4h.onmicrosoft.com::075d6803-6988-48b4-a2fe-b3663368feec" providerId="AD" clId="Web-{3031187C-6552-44F0-82F4-846A3CEC5A2B}" dt="2021-11-06T17:42:30.576" v="3"/>
        <pc:sldMkLst>
          <pc:docMk/>
          <pc:sldMk cId="2786891586" sldId="271"/>
        </pc:sldMkLst>
      </pc:sldChg>
    </pc:docChg>
  </pc:docChgLst>
  <pc:docChgLst>
    <pc:chgData name="Fraser Gutteridge" userId="S::trueblue_usa.net#ext#@nh4h.onmicrosoft.com::79a5318f-d8ee-4865-b311-216ced85a5e2" providerId="AD" clId="Web-{EFBD7F9B-AE94-4CE4-8A41-8639C637764B}"/>
    <pc:docChg chg="modSld">
      <pc:chgData name="Fraser Gutteridge" userId="S::trueblue_usa.net#ext#@nh4h.onmicrosoft.com::79a5318f-d8ee-4865-b311-216ced85a5e2" providerId="AD" clId="Web-{EFBD7F9B-AE94-4CE4-8A41-8639C637764B}" dt="2021-11-07T13:22:50.565" v="4" actId="14100"/>
      <pc:docMkLst>
        <pc:docMk/>
      </pc:docMkLst>
      <pc:sldChg chg="addSp modSp">
        <pc:chgData name="Fraser Gutteridge" userId="S::trueblue_usa.net#ext#@nh4h.onmicrosoft.com::79a5318f-d8ee-4865-b311-216ced85a5e2" providerId="AD" clId="Web-{EFBD7F9B-AE94-4CE4-8A41-8639C637764B}" dt="2021-11-07T13:22:50.565" v="4" actId="14100"/>
        <pc:sldMkLst>
          <pc:docMk/>
          <pc:sldMk cId="2275544918" sldId="274"/>
        </pc:sldMkLst>
        <pc:picChg chg="add mod">
          <ac:chgData name="Fraser Gutteridge" userId="S::trueblue_usa.net#ext#@nh4h.onmicrosoft.com::79a5318f-d8ee-4865-b311-216ced85a5e2" providerId="AD" clId="Web-{EFBD7F9B-AE94-4CE4-8A41-8639C637764B}" dt="2021-11-07T13:22:50.565" v="4" actId="14100"/>
          <ac:picMkLst>
            <pc:docMk/>
            <pc:sldMk cId="2275544918" sldId="274"/>
            <ac:picMk id="3" creationId="{4EFEB2B3-EDF6-4318-8B3F-33A57532E221}"/>
          </ac:picMkLst>
        </pc:picChg>
      </pc:sldChg>
    </pc:docChg>
  </pc:docChgLst>
  <pc:docChgLst>
    <pc:chgData name="Swapan R" userId="S::swapan_dr_zoho.com#ext#@nh4h.onmicrosoft.com::075d6803-6988-48b4-a2fe-b3663368feec" providerId="AD" clId="Web-{262E4C60-B9FD-4B67-98A7-D8BF762B3B63}"/>
    <pc:docChg chg="modSld">
      <pc:chgData name="Swapan R" userId="S::swapan_dr_zoho.com#ext#@nh4h.onmicrosoft.com::075d6803-6988-48b4-a2fe-b3663368feec" providerId="AD" clId="Web-{262E4C60-B9FD-4B67-98A7-D8BF762B3B63}" dt="2021-11-06T14:32:29.123" v="10" actId="1076"/>
      <pc:docMkLst>
        <pc:docMk/>
      </pc:docMkLst>
      <pc:sldChg chg="modSp">
        <pc:chgData name="Swapan R" userId="S::swapan_dr_zoho.com#ext#@nh4h.onmicrosoft.com::075d6803-6988-48b4-a2fe-b3663368feec" providerId="AD" clId="Web-{262E4C60-B9FD-4B67-98A7-D8BF762B3B63}" dt="2021-11-06T14:32:29.123" v="10" actId="1076"/>
        <pc:sldMkLst>
          <pc:docMk/>
          <pc:sldMk cId="31749432" sldId="267"/>
        </pc:sldMkLst>
        <pc:spChg chg="mod">
          <ac:chgData name="Swapan R" userId="S::swapan_dr_zoho.com#ext#@nh4h.onmicrosoft.com::075d6803-6988-48b4-a2fe-b3663368feec" providerId="AD" clId="Web-{262E4C60-B9FD-4B67-98A7-D8BF762B3B63}" dt="2021-11-06T14:32:15.388" v="9" actId="14100"/>
          <ac:spMkLst>
            <pc:docMk/>
            <pc:sldMk cId="31749432" sldId="267"/>
            <ac:spMk id="3" creationId="{1589BF68-96C1-40DF-A290-EEC3D0A84C33}"/>
          </ac:spMkLst>
        </pc:spChg>
        <pc:spChg chg="mod">
          <ac:chgData name="Swapan R" userId="S::swapan_dr_zoho.com#ext#@nh4h.onmicrosoft.com::075d6803-6988-48b4-a2fe-b3663368feec" providerId="AD" clId="Web-{262E4C60-B9FD-4B67-98A7-D8BF762B3B63}" dt="2021-11-06T14:32:29.123" v="10" actId="1076"/>
          <ac:spMkLst>
            <pc:docMk/>
            <pc:sldMk cId="31749432" sldId="267"/>
            <ac:spMk id="6" creationId="{01E2A0DB-ED04-47FE-9226-65FC183472A3}"/>
          </ac:spMkLst>
        </pc:spChg>
      </pc:sldChg>
    </pc:docChg>
  </pc:docChgLst>
  <pc:docChgLst>
    <pc:chgData name="Fraser Gutteridge" userId="S::trueblue_usa.net#ext#@nh4h.onmicrosoft.com::79a5318f-d8ee-4865-b311-216ced85a5e2" providerId="AD" clId="Web-{337723C7-0C8F-4B85-BE3F-A44603A0446D}"/>
    <pc:docChg chg="modSld">
      <pc:chgData name="Fraser Gutteridge" userId="S::trueblue_usa.net#ext#@nh4h.onmicrosoft.com::79a5318f-d8ee-4865-b311-216ced85a5e2" providerId="AD" clId="Web-{337723C7-0C8F-4B85-BE3F-A44603A0446D}" dt="2021-11-07T14:35:30.663" v="0" actId="14100"/>
      <pc:docMkLst>
        <pc:docMk/>
      </pc:docMkLst>
      <pc:sldChg chg="modSp">
        <pc:chgData name="Fraser Gutteridge" userId="S::trueblue_usa.net#ext#@nh4h.onmicrosoft.com::79a5318f-d8ee-4865-b311-216ced85a5e2" providerId="AD" clId="Web-{337723C7-0C8F-4B85-BE3F-A44603A0446D}" dt="2021-11-07T14:35:30.663" v="0" actId="14100"/>
        <pc:sldMkLst>
          <pc:docMk/>
          <pc:sldMk cId="2275544918" sldId="274"/>
        </pc:sldMkLst>
        <pc:picChg chg="mod">
          <ac:chgData name="Fraser Gutteridge" userId="S::trueblue_usa.net#ext#@nh4h.onmicrosoft.com::79a5318f-d8ee-4865-b311-216ced85a5e2" providerId="AD" clId="Web-{337723C7-0C8F-4B85-BE3F-A44603A0446D}" dt="2021-11-07T14:35:30.663" v="0" actId="14100"/>
          <ac:picMkLst>
            <pc:docMk/>
            <pc:sldMk cId="2275544918" sldId="274"/>
            <ac:picMk id="3" creationId="{4EFEB2B3-EDF6-4318-8B3F-33A57532E221}"/>
          </ac:picMkLst>
        </pc:picChg>
      </pc:sldChg>
    </pc:docChg>
  </pc:docChgLst>
  <pc:docChgLst>
    <pc:chgData name="Swapan R" userId="S::swapan_dr_zoho.com#ext#@nh4h.onmicrosoft.com::075d6803-6988-48b4-a2fe-b3663368feec" providerId="AD" clId="Web-{96949E92-4A16-43EC-9761-D20F0C38AC88}"/>
    <pc:docChg chg="modSld">
      <pc:chgData name="Swapan R" userId="S::swapan_dr_zoho.com#ext#@nh4h.onmicrosoft.com::075d6803-6988-48b4-a2fe-b3663368feec" providerId="AD" clId="Web-{96949E92-4A16-43EC-9761-D20F0C38AC88}" dt="2021-11-06T15:56:42.158" v="68" actId="14100"/>
      <pc:docMkLst>
        <pc:docMk/>
      </pc:docMkLst>
      <pc:sldChg chg="addSp delSp modSp">
        <pc:chgData name="Swapan R" userId="S::swapan_dr_zoho.com#ext#@nh4h.onmicrosoft.com::075d6803-6988-48b4-a2fe-b3663368feec" providerId="AD" clId="Web-{96949E92-4A16-43EC-9761-D20F0C38AC88}" dt="2021-11-06T15:56:42.158" v="68" actId="14100"/>
        <pc:sldMkLst>
          <pc:docMk/>
          <pc:sldMk cId="3181746341" sldId="263"/>
        </pc:sldMkLst>
        <pc:spChg chg="add mod">
          <ac:chgData name="Swapan R" userId="S::swapan_dr_zoho.com#ext#@nh4h.onmicrosoft.com::075d6803-6988-48b4-a2fe-b3663368feec" providerId="AD" clId="Web-{96949E92-4A16-43EC-9761-D20F0C38AC88}" dt="2021-11-06T15:56:42.158" v="68" actId="14100"/>
          <ac:spMkLst>
            <pc:docMk/>
            <pc:sldMk cId="3181746341" sldId="263"/>
            <ac:spMk id="17" creationId="{7FB70CD0-22DE-4120-AB50-CAA9714A9C0B}"/>
          </ac:spMkLst>
        </pc:spChg>
        <pc:graphicFrameChg chg="del">
          <ac:chgData name="Swapan R" userId="S::swapan_dr_zoho.com#ext#@nh4h.onmicrosoft.com::075d6803-6988-48b4-a2fe-b3663368feec" providerId="AD" clId="Web-{96949E92-4A16-43EC-9761-D20F0C38AC88}" dt="2021-11-06T15:54:42.453" v="0"/>
          <ac:graphicFrameMkLst>
            <pc:docMk/>
            <pc:sldMk cId="3181746341" sldId="263"/>
            <ac:graphicFrameMk id="8" creationId="{5AA18C04-3D8E-41CA-8969-0B34A2E049B7}"/>
          </ac:graphicFrameMkLst>
        </pc:graphicFrameChg>
      </pc:sldChg>
    </pc:docChg>
  </pc:docChgLst>
  <pc:docChgLst>
    <pc:chgData name="Myra Teano" userId="S::myprincess_1130_yahoo.com#ext#@nh4h.onmicrosoft.com::13580ca1-6e59-4c4f-ad7b-980bfe65826b" providerId="AD" clId="Web-{D124BEA8-851A-448A-892F-F6327164FEB4}"/>
    <pc:docChg chg="modSld">
      <pc:chgData name="Myra Teano" userId="S::myprincess_1130_yahoo.com#ext#@nh4h.onmicrosoft.com::13580ca1-6e59-4c4f-ad7b-980bfe65826b" providerId="AD" clId="Web-{D124BEA8-851A-448A-892F-F6327164FEB4}" dt="2021-11-06T13:46:32.139" v="369" actId="20577"/>
      <pc:docMkLst>
        <pc:docMk/>
      </pc:docMkLst>
      <pc:sldChg chg="modSp">
        <pc:chgData name="Myra Teano" userId="S::myprincess_1130_yahoo.com#ext#@nh4h.onmicrosoft.com::13580ca1-6e59-4c4f-ad7b-980bfe65826b" providerId="AD" clId="Web-{D124BEA8-851A-448A-892F-F6327164FEB4}" dt="2021-11-06T13:46:32.139" v="369" actId="20577"/>
        <pc:sldMkLst>
          <pc:docMk/>
          <pc:sldMk cId="3058368475" sldId="270"/>
        </pc:sldMkLst>
        <pc:spChg chg="mod">
          <ac:chgData name="Myra Teano" userId="S::myprincess_1130_yahoo.com#ext#@nh4h.onmicrosoft.com::13580ca1-6e59-4c4f-ad7b-980bfe65826b" providerId="AD" clId="Web-{D124BEA8-851A-448A-892F-F6327164FEB4}" dt="2021-11-06T13:46:32.139" v="369" actId="20577"/>
          <ac:spMkLst>
            <pc:docMk/>
            <pc:sldMk cId="3058368475" sldId="270"/>
            <ac:spMk id="3" creationId="{6FEE2442-5BFA-4CDE-8DEA-7896228FF938}"/>
          </ac:spMkLst>
        </pc:spChg>
      </pc:sldChg>
    </pc:docChg>
  </pc:docChgLst>
  <pc:docChgLst>
    <pc:chgData name="Jiwon Lee" userId="S::leejiwon919_gmail.com#ext#@nh4h.onmicrosoft.com::0a0483bf-ca23-43d0-8479-a57cbe302c10" providerId="AD" clId="Web-{FB144559-8B9F-44C9-A3DA-2016082D4092}"/>
    <pc:docChg chg="modSld">
      <pc:chgData name="Jiwon Lee" userId="S::leejiwon919_gmail.com#ext#@nh4h.onmicrosoft.com::0a0483bf-ca23-43d0-8479-a57cbe302c10" providerId="AD" clId="Web-{FB144559-8B9F-44C9-A3DA-2016082D4092}" dt="2021-11-07T00:08:58.448" v="139"/>
      <pc:docMkLst>
        <pc:docMk/>
      </pc:docMkLst>
      <pc:sldChg chg="modSp">
        <pc:chgData name="Jiwon Lee" userId="S::leejiwon919_gmail.com#ext#@nh4h.onmicrosoft.com::0a0483bf-ca23-43d0-8479-a57cbe302c10" providerId="AD" clId="Web-{FB144559-8B9F-44C9-A3DA-2016082D4092}" dt="2021-11-06T23:28:15.080" v="25" actId="20577"/>
        <pc:sldMkLst>
          <pc:docMk/>
          <pc:sldMk cId="4014167568" sldId="262"/>
        </pc:sldMkLst>
        <pc:spChg chg="mod">
          <ac:chgData name="Jiwon Lee" userId="S::leejiwon919_gmail.com#ext#@nh4h.onmicrosoft.com::0a0483bf-ca23-43d0-8479-a57cbe302c10" providerId="AD" clId="Web-{FB144559-8B9F-44C9-A3DA-2016082D4092}" dt="2021-11-06T23:28:15.080" v="25" actId="20577"/>
          <ac:spMkLst>
            <pc:docMk/>
            <pc:sldMk cId="4014167568" sldId="262"/>
            <ac:spMk id="2" creationId="{00000000-0000-0000-0000-000000000000}"/>
          </ac:spMkLst>
        </pc:spChg>
      </pc:sldChg>
      <pc:sldChg chg="modNotes">
        <pc:chgData name="Jiwon Lee" userId="S::leejiwon919_gmail.com#ext#@nh4h.onmicrosoft.com::0a0483bf-ca23-43d0-8479-a57cbe302c10" providerId="AD" clId="Web-{FB144559-8B9F-44C9-A3DA-2016082D4092}" dt="2021-11-06T23:29:22.269" v="50"/>
        <pc:sldMkLst>
          <pc:docMk/>
          <pc:sldMk cId="2275827354" sldId="266"/>
        </pc:sldMkLst>
      </pc:sldChg>
      <pc:sldChg chg="modSp modNotes">
        <pc:chgData name="Jiwon Lee" userId="S::leejiwon919_gmail.com#ext#@nh4h.onmicrosoft.com::0a0483bf-ca23-43d0-8479-a57cbe302c10" providerId="AD" clId="Web-{FB144559-8B9F-44C9-A3DA-2016082D4092}" dt="2021-11-07T00:08:58.448" v="139"/>
        <pc:sldMkLst>
          <pc:docMk/>
          <pc:sldMk cId="222992397" sldId="273"/>
        </pc:sldMkLst>
        <pc:spChg chg="mod">
          <ac:chgData name="Jiwon Lee" userId="S::leejiwon919_gmail.com#ext#@nh4h.onmicrosoft.com::0a0483bf-ca23-43d0-8479-a57cbe302c10" providerId="AD" clId="Web-{FB144559-8B9F-44C9-A3DA-2016082D4092}" dt="2021-11-07T00:06:28.897" v="53" actId="20577"/>
          <ac:spMkLst>
            <pc:docMk/>
            <pc:sldMk cId="222992397" sldId="273"/>
            <ac:spMk id="2" creationId="{00000000-0000-0000-0000-000000000000}"/>
          </ac:spMkLst>
        </pc:spChg>
      </pc:sldChg>
    </pc:docChg>
  </pc:docChgLst>
  <pc:docChgLst>
    <pc:chgData name="Myra Teano" userId="S::myprincess_1130_yahoo.com#ext#@nh4h.onmicrosoft.com::13580ca1-6e59-4c4f-ad7b-980bfe65826b" providerId="AD" clId="Web-{84C1F5BC-EC1F-4B5B-9B40-CA668E552FFE}"/>
    <pc:docChg chg="modSld">
      <pc:chgData name="Myra Teano" userId="S::myprincess_1130_yahoo.com#ext#@nh4h.onmicrosoft.com::13580ca1-6e59-4c4f-ad7b-980bfe65826b" providerId="AD" clId="Web-{84C1F5BC-EC1F-4B5B-9B40-CA668E552FFE}" dt="2021-11-06T12:22:54.283" v="3" actId="20577"/>
      <pc:docMkLst>
        <pc:docMk/>
      </pc:docMkLst>
      <pc:sldChg chg="modSp">
        <pc:chgData name="Myra Teano" userId="S::myprincess_1130_yahoo.com#ext#@nh4h.onmicrosoft.com::13580ca1-6e59-4c4f-ad7b-980bfe65826b" providerId="AD" clId="Web-{84C1F5BC-EC1F-4B5B-9B40-CA668E552FFE}" dt="2021-11-06T12:19:45.710" v="1" actId="1076"/>
        <pc:sldMkLst>
          <pc:docMk/>
          <pc:sldMk cId="4014167568" sldId="262"/>
        </pc:sldMkLst>
        <pc:picChg chg="mod">
          <ac:chgData name="Myra Teano" userId="S::myprincess_1130_yahoo.com#ext#@nh4h.onmicrosoft.com::13580ca1-6e59-4c4f-ad7b-980bfe65826b" providerId="AD" clId="Web-{84C1F5BC-EC1F-4B5B-9B40-CA668E552FFE}" dt="2021-11-06T12:19:39.116" v="0" actId="14100"/>
          <ac:picMkLst>
            <pc:docMk/>
            <pc:sldMk cId="4014167568" sldId="262"/>
            <ac:picMk id="5" creationId="{833BE4B0-5F8D-4714-93A7-A0FC070904C5}"/>
          </ac:picMkLst>
        </pc:picChg>
        <pc:picChg chg="mod">
          <ac:chgData name="Myra Teano" userId="S::myprincess_1130_yahoo.com#ext#@nh4h.onmicrosoft.com::13580ca1-6e59-4c4f-ad7b-980bfe65826b" providerId="AD" clId="Web-{84C1F5BC-EC1F-4B5B-9B40-CA668E552FFE}" dt="2021-11-06T12:19:45.710" v="1" actId="1076"/>
          <ac:picMkLst>
            <pc:docMk/>
            <pc:sldMk cId="4014167568" sldId="262"/>
            <ac:picMk id="7" creationId="{D6B14EB6-C954-4D0D-A761-748B09B0CE3F}"/>
          </ac:picMkLst>
        </pc:picChg>
      </pc:sldChg>
      <pc:sldChg chg="modSp">
        <pc:chgData name="Myra Teano" userId="S::myprincess_1130_yahoo.com#ext#@nh4h.onmicrosoft.com::13580ca1-6e59-4c4f-ad7b-980bfe65826b" providerId="AD" clId="Web-{84C1F5BC-EC1F-4B5B-9B40-CA668E552FFE}" dt="2021-11-06T12:22:54.283" v="3" actId="20577"/>
        <pc:sldMkLst>
          <pc:docMk/>
          <pc:sldMk cId="2178728732" sldId="264"/>
        </pc:sldMkLst>
        <pc:spChg chg="mod">
          <ac:chgData name="Myra Teano" userId="S::myprincess_1130_yahoo.com#ext#@nh4h.onmicrosoft.com::13580ca1-6e59-4c4f-ad7b-980bfe65826b" providerId="AD" clId="Web-{84C1F5BC-EC1F-4B5B-9B40-CA668E552FFE}" dt="2021-11-06T12:22:54.283" v="3" actId="20577"/>
          <ac:spMkLst>
            <pc:docMk/>
            <pc:sldMk cId="2178728732" sldId="264"/>
            <ac:spMk id="3" creationId="{00000000-0000-0000-0000-000000000000}"/>
          </ac:spMkLst>
        </pc:spChg>
      </pc:sldChg>
    </pc:docChg>
  </pc:docChgLst>
  <pc:docChgLst>
    <pc:chgData name="Jiwon Lee" userId="S::leejiwon919_gmail.com#ext#@nh4h.onmicrosoft.com::0a0483bf-ca23-43d0-8479-a57cbe302c10" providerId="AD" clId="Web-{1EA1016E-4077-40DB-9684-05EFC1D0643F}"/>
    <pc:docChg chg="delSld modSld">
      <pc:chgData name="Jiwon Lee" userId="S::leejiwon919_gmail.com#ext#@nh4h.onmicrosoft.com::0a0483bf-ca23-43d0-8479-a57cbe302c10" providerId="AD" clId="Web-{1EA1016E-4077-40DB-9684-05EFC1D0643F}" dt="2021-11-06T16:55:18.321" v="405" actId="1076"/>
      <pc:docMkLst>
        <pc:docMk/>
      </pc:docMkLst>
      <pc:sldChg chg="modSp del">
        <pc:chgData name="Jiwon Lee" userId="S::leejiwon919_gmail.com#ext#@nh4h.onmicrosoft.com::0a0483bf-ca23-43d0-8479-a57cbe302c10" providerId="AD" clId="Web-{1EA1016E-4077-40DB-9684-05EFC1D0643F}" dt="2021-11-06T16:29:02.136" v="69"/>
        <pc:sldMkLst>
          <pc:docMk/>
          <pc:sldMk cId="109857222" sldId="256"/>
        </pc:sldMkLst>
        <pc:spChg chg="mod">
          <ac:chgData name="Jiwon Lee" userId="S::leejiwon919_gmail.com#ext#@nh4h.onmicrosoft.com::0a0483bf-ca23-43d0-8479-a57cbe302c10" providerId="AD" clId="Web-{1EA1016E-4077-40DB-9684-05EFC1D0643F}" dt="2021-11-06T16:25:25.240" v="19" actId="20577"/>
          <ac:spMkLst>
            <pc:docMk/>
            <pc:sldMk cId="109857222" sldId="256"/>
            <ac:spMk id="2" creationId="{00000000-0000-0000-0000-000000000000}"/>
          </ac:spMkLst>
        </pc:spChg>
      </pc:sldChg>
      <pc:sldChg chg="modSp modNotes">
        <pc:chgData name="Jiwon Lee" userId="S::leejiwon919_gmail.com#ext#@nh4h.onmicrosoft.com::0a0483bf-ca23-43d0-8479-a57cbe302c10" providerId="AD" clId="Web-{1EA1016E-4077-40DB-9684-05EFC1D0643F}" dt="2021-11-06T16:47:10.980" v="234"/>
        <pc:sldMkLst>
          <pc:docMk/>
          <pc:sldMk cId="4014167568" sldId="262"/>
        </pc:sldMkLst>
        <pc:spChg chg="mod">
          <ac:chgData name="Jiwon Lee" userId="S::leejiwon919_gmail.com#ext#@nh4h.onmicrosoft.com::0a0483bf-ca23-43d0-8479-a57cbe302c10" providerId="AD" clId="Web-{1EA1016E-4077-40DB-9684-05EFC1D0643F}" dt="2021-11-06T16:40:27.969" v="221" actId="20577"/>
          <ac:spMkLst>
            <pc:docMk/>
            <pc:sldMk cId="4014167568" sldId="262"/>
            <ac:spMk id="2" creationId="{00000000-0000-0000-0000-000000000000}"/>
          </ac:spMkLst>
        </pc:spChg>
      </pc:sldChg>
      <pc:sldChg chg="addSp modSp modNotes">
        <pc:chgData name="Jiwon Lee" userId="S::leejiwon919_gmail.com#ext#@nh4h.onmicrosoft.com::0a0483bf-ca23-43d0-8479-a57cbe302c10" providerId="AD" clId="Web-{1EA1016E-4077-40DB-9684-05EFC1D0643F}" dt="2021-11-06T16:55:18.321" v="405" actId="1076"/>
        <pc:sldMkLst>
          <pc:docMk/>
          <pc:sldMk cId="3181746341" sldId="263"/>
        </pc:sldMkLst>
        <pc:spChg chg="mod">
          <ac:chgData name="Jiwon Lee" userId="S::leejiwon919_gmail.com#ext#@nh4h.onmicrosoft.com::0a0483bf-ca23-43d0-8479-a57cbe302c10" providerId="AD" clId="Web-{1EA1016E-4077-40DB-9684-05EFC1D0643F}" dt="2021-11-06T16:31:08.892" v="103" actId="20577"/>
          <ac:spMkLst>
            <pc:docMk/>
            <pc:sldMk cId="3181746341" sldId="263"/>
            <ac:spMk id="2" creationId="{00000000-0000-0000-0000-000000000000}"/>
          </ac:spMkLst>
        </pc:spChg>
        <pc:spChg chg="mod">
          <ac:chgData name="Jiwon Lee" userId="S::leejiwon919_gmail.com#ext#@nh4h.onmicrosoft.com::0a0483bf-ca23-43d0-8479-a57cbe302c10" providerId="AD" clId="Web-{1EA1016E-4077-40DB-9684-05EFC1D0643F}" dt="2021-11-06T16:55:14.665" v="404" actId="20577"/>
          <ac:spMkLst>
            <pc:docMk/>
            <pc:sldMk cId="3181746341" sldId="263"/>
            <ac:spMk id="17" creationId="{7FB70CD0-22DE-4120-AB50-CAA9714A9C0B}"/>
          </ac:spMkLst>
        </pc:spChg>
        <pc:picChg chg="add mod">
          <ac:chgData name="Jiwon Lee" userId="S::leejiwon919_gmail.com#ext#@nh4h.onmicrosoft.com::0a0483bf-ca23-43d0-8479-a57cbe302c10" providerId="AD" clId="Web-{1EA1016E-4077-40DB-9684-05EFC1D0643F}" dt="2021-11-06T16:55:18.321" v="405" actId="1076"/>
          <ac:picMkLst>
            <pc:docMk/>
            <pc:sldMk cId="3181746341" sldId="263"/>
            <ac:picMk id="8" creationId="{B1F77135-3C68-49B6-A389-7589C98C5F4F}"/>
          </ac:picMkLst>
        </pc:picChg>
      </pc:sldChg>
      <pc:sldChg chg="delSp modSp">
        <pc:chgData name="Jiwon Lee" userId="S::leejiwon919_gmail.com#ext#@nh4h.onmicrosoft.com::0a0483bf-ca23-43d0-8479-a57cbe302c10" providerId="AD" clId="Web-{1EA1016E-4077-40DB-9684-05EFC1D0643F}" dt="2021-11-06T16:30:41.141" v="89" actId="20577"/>
        <pc:sldMkLst>
          <pc:docMk/>
          <pc:sldMk cId="2178728732" sldId="264"/>
        </pc:sldMkLst>
        <pc:spChg chg="mod">
          <ac:chgData name="Jiwon Lee" userId="S::leejiwon919_gmail.com#ext#@nh4h.onmicrosoft.com::0a0483bf-ca23-43d0-8479-a57cbe302c10" providerId="AD" clId="Web-{1EA1016E-4077-40DB-9684-05EFC1D0643F}" dt="2021-11-06T16:30:41.141" v="89" actId="20577"/>
          <ac:spMkLst>
            <pc:docMk/>
            <pc:sldMk cId="2178728732" sldId="264"/>
            <ac:spMk id="2" creationId="{00000000-0000-0000-0000-000000000000}"/>
          </ac:spMkLst>
        </pc:spChg>
        <pc:spChg chg="mod">
          <ac:chgData name="Jiwon Lee" userId="S::leejiwon919_gmail.com#ext#@nh4h.onmicrosoft.com::0a0483bf-ca23-43d0-8479-a57cbe302c10" providerId="AD" clId="Web-{1EA1016E-4077-40DB-9684-05EFC1D0643F}" dt="2021-11-06T16:27:53.493" v="44" actId="20577"/>
          <ac:spMkLst>
            <pc:docMk/>
            <pc:sldMk cId="2178728732" sldId="264"/>
            <ac:spMk id="18" creationId="{77ED41F9-7DD5-4A1A-B58A-9AB8D37AFB55}"/>
          </ac:spMkLst>
        </pc:spChg>
        <pc:spChg chg="del">
          <ac:chgData name="Jiwon Lee" userId="S::leejiwon919_gmail.com#ext#@nh4h.onmicrosoft.com::0a0483bf-ca23-43d0-8479-a57cbe302c10" providerId="AD" clId="Web-{1EA1016E-4077-40DB-9684-05EFC1D0643F}" dt="2021-11-06T16:27:46.853" v="39"/>
          <ac:spMkLst>
            <pc:docMk/>
            <pc:sldMk cId="2178728732" sldId="264"/>
            <ac:spMk id="719" creationId="{61EDDB9D-87D7-4080-AF1B-9B6078B587F8}"/>
          </ac:spMkLst>
        </pc:spChg>
      </pc:sldChg>
      <pc:sldChg chg="modSp">
        <pc:chgData name="Jiwon Lee" userId="S::leejiwon919_gmail.com#ext#@nh4h.onmicrosoft.com::0a0483bf-ca23-43d0-8479-a57cbe302c10" providerId="AD" clId="Web-{1EA1016E-4077-40DB-9684-05EFC1D0643F}" dt="2021-11-06T16:36:38.682" v="119" actId="14100"/>
        <pc:sldMkLst>
          <pc:docMk/>
          <pc:sldMk cId="3750510130" sldId="265"/>
        </pc:sldMkLst>
        <pc:spChg chg="mod">
          <ac:chgData name="Jiwon Lee" userId="S::leejiwon919_gmail.com#ext#@nh4h.onmicrosoft.com::0a0483bf-ca23-43d0-8479-a57cbe302c10" providerId="AD" clId="Web-{1EA1016E-4077-40DB-9684-05EFC1D0643F}" dt="2021-11-06T16:30:47.016" v="92" actId="20577"/>
          <ac:spMkLst>
            <pc:docMk/>
            <pc:sldMk cId="3750510130" sldId="265"/>
            <ac:spMk id="2" creationId="{00000000-0000-0000-0000-000000000000}"/>
          </ac:spMkLst>
        </pc:spChg>
        <pc:cxnChg chg="mod">
          <ac:chgData name="Jiwon Lee" userId="S::leejiwon919_gmail.com#ext#@nh4h.onmicrosoft.com::0a0483bf-ca23-43d0-8479-a57cbe302c10" providerId="AD" clId="Web-{1EA1016E-4077-40DB-9684-05EFC1D0643F}" dt="2021-11-06T16:36:38.682" v="119" actId="14100"/>
          <ac:cxnSpMkLst>
            <pc:docMk/>
            <pc:sldMk cId="3750510130" sldId="265"/>
            <ac:cxnSpMk id="20" creationId="{BAC3880A-5B6B-4729-BC62-24A2FD1AC95E}"/>
          </ac:cxnSpMkLst>
        </pc:cxnChg>
      </pc:sldChg>
      <pc:sldChg chg="modSp">
        <pc:chgData name="Jiwon Lee" userId="S::leejiwon919_gmail.com#ext#@nh4h.onmicrosoft.com::0a0483bf-ca23-43d0-8479-a57cbe302c10" providerId="AD" clId="Web-{1EA1016E-4077-40DB-9684-05EFC1D0643F}" dt="2021-11-06T16:33:41.677" v="116" actId="20577"/>
        <pc:sldMkLst>
          <pc:docMk/>
          <pc:sldMk cId="2275827354" sldId="266"/>
        </pc:sldMkLst>
        <pc:spChg chg="mod">
          <ac:chgData name="Jiwon Lee" userId="S::leejiwon919_gmail.com#ext#@nh4h.onmicrosoft.com::0a0483bf-ca23-43d0-8479-a57cbe302c10" providerId="AD" clId="Web-{1EA1016E-4077-40DB-9684-05EFC1D0643F}" dt="2021-11-06T16:31:00.814" v="102" actId="20577"/>
          <ac:spMkLst>
            <pc:docMk/>
            <pc:sldMk cId="2275827354" sldId="266"/>
            <ac:spMk id="2" creationId="{00000000-0000-0000-0000-000000000000}"/>
          </ac:spMkLst>
        </pc:spChg>
        <pc:spChg chg="mod">
          <ac:chgData name="Jiwon Lee" userId="S::leejiwon919_gmail.com#ext#@nh4h.onmicrosoft.com::0a0483bf-ca23-43d0-8479-a57cbe302c10" providerId="AD" clId="Web-{1EA1016E-4077-40DB-9684-05EFC1D0643F}" dt="2021-11-06T16:33:41.677" v="116" actId="20577"/>
          <ac:spMkLst>
            <pc:docMk/>
            <pc:sldMk cId="2275827354" sldId="266"/>
            <ac:spMk id="16" creationId="{835415AE-AE69-4C18-9D7A-9D1CFBC336F7}"/>
          </ac:spMkLst>
        </pc:spChg>
        <pc:picChg chg="mod">
          <ac:chgData name="Jiwon Lee" userId="S::leejiwon919_gmail.com#ext#@nh4h.onmicrosoft.com::0a0483bf-ca23-43d0-8479-a57cbe302c10" providerId="AD" clId="Web-{1EA1016E-4077-40DB-9684-05EFC1D0643F}" dt="2021-11-06T16:32:50.629" v="115" actId="14100"/>
          <ac:picMkLst>
            <pc:docMk/>
            <pc:sldMk cId="2275827354" sldId="266"/>
            <ac:picMk id="27" creationId="{7090C1CB-276B-4D7A-A7B2-B4AEF607CF80}"/>
          </ac:picMkLst>
        </pc:picChg>
      </pc:sldChg>
      <pc:sldChg chg="modSp">
        <pc:chgData name="Jiwon Lee" userId="S::leejiwon919_gmail.com#ext#@nh4h.onmicrosoft.com::0a0483bf-ca23-43d0-8479-a57cbe302c10" providerId="AD" clId="Web-{1EA1016E-4077-40DB-9684-05EFC1D0643F}" dt="2021-11-06T16:36:25.760" v="118" actId="20577"/>
        <pc:sldMkLst>
          <pc:docMk/>
          <pc:sldMk cId="31749432" sldId="267"/>
        </pc:sldMkLst>
        <pc:spChg chg="mod">
          <ac:chgData name="Jiwon Lee" userId="S::leejiwon919_gmail.com#ext#@nh4h.onmicrosoft.com::0a0483bf-ca23-43d0-8479-a57cbe302c10" providerId="AD" clId="Web-{1EA1016E-4077-40DB-9684-05EFC1D0643F}" dt="2021-11-06T16:30:35.141" v="86" actId="20577"/>
          <ac:spMkLst>
            <pc:docMk/>
            <pc:sldMk cId="31749432" sldId="267"/>
            <ac:spMk id="2" creationId="{F344B227-9684-40A4-A75C-7D25FEE1CD0A}"/>
          </ac:spMkLst>
        </pc:spChg>
        <pc:spChg chg="mod">
          <ac:chgData name="Jiwon Lee" userId="S::leejiwon919_gmail.com#ext#@nh4h.onmicrosoft.com::0a0483bf-ca23-43d0-8479-a57cbe302c10" providerId="AD" clId="Web-{1EA1016E-4077-40DB-9684-05EFC1D0643F}" dt="2021-11-06T16:36:25.760" v="118" actId="20577"/>
          <ac:spMkLst>
            <pc:docMk/>
            <pc:sldMk cId="31749432" sldId="267"/>
            <ac:spMk id="3" creationId="{1589BF68-96C1-40DF-A290-EEC3D0A84C33}"/>
          </ac:spMkLst>
        </pc:spChg>
        <pc:picChg chg="ord">
          <ac:chgData name="Jiwon Lee" userId="S::leejiwon919_gmail.com#ext#@nh4h.onmicrosoft.com::0a0483bf-ca23-43d0-8479-a57cbe302c10" providerId="AD" clId="Web-{1EA1016E-4077-40DB-9684-05EFC1D0643F}" dt="2021-11-06T16:29:48.390" v="82"/>
          <ac:picMkLst>
            <pc:docMk/>
            <pc:sldMk cId="31749432" sldId="267"/>
            <ac:picMk id="4" creationId="{A060E154-A386-43C1-A030-1DB3A5AC7B0D}"/>
          </ac:picMkLst>
        </pc:picChg>
      </pc:sldChg>
    </pc:docChg>
  </pc:docChgLst>
  <pc:docChgLst>
    <pc:chgData name="Jiwon Lee" userId="S::leejiwon919_gmail.com#ext#@nh4h.onmicrosoft.com::0a0483bf-ca23-43d0-8479-a57cbe302c10" providerId="AD" clId="Web-{4A49DB4D-BE51-424A-A59C-33410574F8D2}"/>
    <pc:docChg chg="modSld">
      <pc:chgData name="Jiwon Lee" userId="S::leejiwon919_gmail.com#ext#@nh4h.onmicrosoft.com::0a0483bf-ca23-43d0-8479-a57cbe302c10" providerId="AD" clId="Web-{4A49DB4D-BE51-424A-A59C-33410574F8D2}" dt="2021-11-06T17:14:07.897" v="47"/>
      <pc:docMkLst>
        <pc:docMk/>
      </pc:docMkLst>
      <pc:sldChg chg="modNotes">
        <pc:chgData name="Jiwon Lee" userId="S::leejiwon919_gmail.com#ext#@nh4h.onmicrosoft.com::0a0483bf-ca23-43d0-8479-a57cbe302c10" providerId="AD" clId="Web-{4A49DB4D-BE51-424A-A59C-33410574F8D2}" dt="2021-11-06T17:14:07.897" v="47"/>
        <pc:sldMkLst>
          <pc:docMk/>
          <pc:sldMk cId="4014167568" sldId="262"/>
        </pc:sldMkLst>
      </pc:sldChg>
    </pc:docChg>
  </pc:docChgLst>
  <pc:docChgLst>
    <pc:chgData name="damaris grossmann" userId="S::damarisg0581_gmail.com#ext#@nh4h.onmicrosoft.com::54ae8fc9-ce92-4738-8441-c5a65beb2f56" providerId="AD" clId="Web-{90D99EA8-93D5-4C4F-A0C0-43215A527CE8}"/>
    <pc:docChg chg="modSld">
      <pc:chgData name="damaris grossmann" userId="S::damarisg0581_gmail.com#ext#@nh4h.onmicrosoft.com::54ae8fc9-ce92-4738-8441-c5a65beb2f56" providerId="AD" clId="Web-{90D99EA8-93D5-4C4F-A0C0-43215A527CE8}" dt="2021-11-06T14:45:20.992" v="2" actId="20577"/>
      <pc:docMkLst>
        <pc:docMk/>
      </pc:docMkLst>
      <pc:sldChg chg="modSp">
        <pc:chgData name="damaris grossmann" userId="S::damarisg0581_gmail.com#ext#@nh4h.onmicrosoft.com::54ae8fc9-ce92-4738-8441-c5a65beb2f56" providerId="AD" clId="Web-{90D99EA8-93D5-4C4F-A0C0-43215A527CE8}" dt="2021-11-06T14:45:20.992" v="2" actId="20577"/>
        <pc:sldMkLst>
          <pc:docMk/>
          <pc:sldMk cId="3181746341" sldId="263"/>
        </pc:sldMkLst>
        <pc:spChg chg="mod">
          <ac:chgData name="damaris grossmann" userId="S::damarisg0581_gmail.com#ext#@nh4h.onmicrosoft.com::54ae8fc9-ce92-4738-8441-c5a65beb2f56" providerId="AD" clId="Web-{90D99EA8-93D5-4C4F-A0C0-43215A527CE8}" dt="2021-11-06T14:45:20.992" v="2" actId="20577"/>
          <ac:spMkLst>
            <pc:docMk/>
            <pc:sldMk cId="3181746341" sldId="263"/>
            <ac:spMk id="3" creationId="{00000000-0000-0000-0000-000000000000}"/>
          </ac:spMkLst>
        </pc:spChg>
      </pc:sldChg>
    </pc:docChg>
  </pc:docChgLst>
  <pc:docChgLst>
    <pc:chgData name="damaris grossmann" userId="S::damarisg0581_gmail.com#ext#@nh4h.onmicrosoft.com::54ae8fc9-ce92-4738-8441-c5a65beb2f56" providerId="AD" clId="Web-{452AFA7E-7617-489F-B0D7-B51064398770}"/>
    <pc:docChg chg="modSld">
      <pc:chgData name="damaris grossmann" userId="S::damarisg0581_gmail.com#ext#@nh4h.onmicrosoft.com::54ae8fc9-ce92-4738-8441-c5a65beb2f56" providerId="AD" clId="Web-{452AFA7E-7617-489F-B0D7-B51064398770}" dt="2021-11-06T10:55:57.618" v="3" actId="20577"/>
      <pc:docMkLst>
        <pc:docMk/>
      </pc:docMkLst>
      <pc:sldChg chg="modSp">
        <pc:chgData name="damaris grossmann" userId="S::damarisg0581_gmail.com#ext#@nh4h.onmicrosoft.com::54ae8fc9-ce92-4738-8441-c5a65beb2f56" providerId="AD" clId="Web-{452AFA7E-7617-489F-B0D7-B51064398770}" dt="2021-11-06T10:55:57.618" v="3" actId="20577"/>
        <pc:sldMkLst>
          <pc:docMk/>
          <pc:sldMk cId="109857222" sldId="256"/>
        </pc:sldMkLst>
        <pc:spChg chg="mod">
          <ac:chgData name="damaris grossmann" userId="S::damarisg0581_gmail.com#ext#@nh4h.onmicrosoft.com::54ae8fc9-ce92-4738-8441-c5a65beb2f56" providerId="AD" clId="Web-{452AFA7E-7617-489F-B0D7-B51064398770}" dt="2021-11-06T10:55:57.618" v="3" actId="20577"/>
          <ac:spMkLst>
            <pc:docMk/>
            <pc:sldMk cId="109857222" sldId="256"/>
            <ac:spMk id="3" creationId="{00000000-0000-0000-0000-000000000000}"/>
          </ac:spMkLst>
        </pc:spChg>
      </pc:sldChg>
    </pc:docChg>
  </pc:docChgLst>
  <pc:docChgLst>
    <pc:chgData name="Jiwon Lee" userId="S::leejiwon919_gmail.com#ext#@nh4h.onmicrosoft.com::0a0483bf-ca23-43d0-8479-a57cbe302c10" providerId="AD" clId="Web-{7BF79D80-322C-4B62-A43E-BC0454382294}"/>
    <pc:docChg chg="modSld">
      <pc:chgData name="Jiwon Lee" userId="S::leejiwon919_gmail.com#ext#@nh4h.onmicrosoft.com::0a0483bf-ca23-43d0-8479-a57cbe302c10" providerId="AD" clId="Web-{7BF79D80-322C-4B62-A43E-BC0454382294}" dt="2021-11-06T13:36:23.205" v="602" actId="20577"/>
      <pc:docMkLst>
        <pc:docMk/>
      </pc:docMkLst>
      <pc:sldChg chg="addSp delSp modSp">
        <pc:chgData name="Jiwon Lee" userId="S::leejiwon919_gmail.com#ext#@nh4h.onmicrosoft.com::0a0483bf-ca23-43d0-8479-a57cbe302c10" providerId="AD" clId="Web-{7BF79D80-322C-4B62-A43E-BC0454382294}" dt="2021-11-06T13:36:23.205" v="602" actId="20577"/>
        <pc:sldMkLst>
          <pc:docMk/>
          <pc:sldMk cId="4014167568" sldId="262"/>
        </pc:sldMkLst>
        <pc:spChg chg="mod">
          <ac:chgData name="Jiwon Lee" userId="S::leejiwon919_gmail.com#ext#@nh4h.onmicrosoft.com::0a0483bf-ca23-43d0-8479-a57cbe302c10" providerId="AD" clId="Web-{7BF79D80-322C-4B62-A43E-BC0454382294}" dt="2021-11-06T13:36:23.205" v="602" actId="20577"/>
          <ac:spMkLst>
            <pc:docMk/>
            <pc:sldMk cId="4014167568" sldId="262"/>
            <ac:spMk id="3" creationId="{00000000-0000-0000-0000-000000000000}"/>
          </ac:spMkLst>
        </pc:spChg>
        <pc:picChg chg="mod">
          <ac:chgData name="Jiwon Lee" userId="S::leejiwon919_gmail.com#ext#@nh4h.onmicrosoft.com::0a0483bf-ca23-43d0-8479-a57cbe302c10" providerId="AD" clId="Web-{7BF79D80-322C-4B62-A43E-BC0454382294}" dt="2021-11-06T13:26:44.157" v="75" actId="1076"/>
          <ac:picMkLst>
            <pc:docMk/>
            <pc:sldMk cId="4014167568" sldId="262"/>
            <ac:picMk id="5" creationId="{833BE4B0-5F8D-4714-93A7-A0FC070904C5}"/>
          </ac:picMkLst>
        </pc:picChg>
        <pc:cxnChg chg="add del">
          <ac:chgData name="Jiwon Lee" userId="S::leejiwon919_gmail.com#ext#@nh4h.onmicrosoft.com::0a0483bf-ca23-43d0-8479-a57cbe302c10" providerId="AD" clId="Web-{7BF79D80-322C-4B62-A43E-BC0454382294}" dt="2021-11-06T13:26:40.173" v="74"/>
          <ac:cxnSpMkLst>
            <pc:docMk/>
            <pc:sldMk cId="4014167568" sldId="262"/>
            <ac:cxnSpMk id="11" creationId="{5829A94C-B7C7-43A3-9A83-1AD4F47D1914}"/>
          </ac:cxnSpMkLst>
        </pc:cxnChg>
        <pc:cxnChg chg="add del">
          <ac:chgData name="Jiwon Lee" userId="S::leejiwon919_gmail.com#ext#@nh4h.onmicrosoft.com::0a0483bf-ca23-43d0-8479-a57cbe302c10" providerId="AD" clId="Web-{7BF79D80-322C-4B62-A43E-BC0454382294}" dt="2021-11-06T13:26:38.782" v="73"/>
          <ac:cxnSpMkLst>
            <pc:docMk/>
            <pc:sldMk cId="4014167568" sldId="262"/>
            <ac:cxnSpMk id="12" creationId="{5829A94C-B7C7-43A3-9A83-1AD4F47D1914}"/>
          </ac:cxnSpMkLst>
        </pc:cxnChg>
        <pc:cxnChg chg="add del">
          <ac:chgData name="Jiwon Lee" userId="S::leejiwon919_gmail.com#ext#@nh4h.onmicrosoft.com::0a0483bf-ca23-43d0-8479-a57cbe302c10" providerId="AD" clId="Web-{7BF79D80-322C-4B62-A43E-BC0454382294}" dt="2021-11-06T13:27:19.502" v="84"/>
          <ac:cxnSpMkLst>
            <pc:docMk/>
            <pc:sldMk cId="4014167568" sldId="262"/>
            <ac:cxnSpMk id="13" creationId="{5829A94C-B7C7-43A3-9A83-1AD4F47D1914}"/>
          </ac:cxnSpMkLst>
        </pc:cxnChg>
      </pc:sldChg>
      <pc:sldChg chg="modNotes">
        <pc:chgData name="Jiwon Lee" userId="S::leejiwon919_gmail.com#ext#@nh4h.onmicrosoft.com::0a0483bf-ca23-43d0-8479-a57cbe302c10" providerId="AD" clId="Web-{7BF79D80-322C-4B62-A43E-BC0454382294}" dt="2021-11-06T13:24:53.389" v="59"/>
        <pc:sldMkLst>
          <pc:docMk/>
          <pc:sldMk cId="3750510130" sldId="265"/>
        </pc:sldMkLst>
      </pc:sldChg>
    </pc:docChg>
  </pc:docChgLst>
  <pc:docChgLst>
    <pc:chgData name="Swapan R" userId="S::swapan_dr_zoho.com#ext#@nh4h.onmicrosoft.com::075d6803-6988-48b4-a2fe-b3663368feec" providerId="AD" clId="Web-{DF65D1EA-61C0-46BC-BA16-97D12ABF5AF3}"/>
    <pc:docChg chg="modSld">
      <pc:chgData name="Swapan R" userId="S::swapan_dr_zoho.com#ext#@nh4h.onmicrosoft.com::075d6803-6988-48b4-a2fe-b3663368feec" providerId="AD" clId="Web-{DF65D1EA-61C0-46BC-BA16-97D12ABF5AF3}" dt="2021-11-07T15:35:05.716" v="1"/>
      <pc:docMkLst>
        <pc:docMk/>
      </pc:docMkLst>
      <pc:sldChg chg="addSp delSp">
        <pc:chgData name="Swapan R" userId="S::swapan_dr_zoho.com#ext#@nh4h.onmicrosoft.com::075d6803-6988-48b4-a2fe-b3663368feec" providerId="AD" clId="Web-{DF65D1EA-61C0-46BC-BA16-97D12ABF5AF3}" dt="2021-11-07T15:35:05.716" v="1"/>
        <pc:sldMkLst>
          <pc:docMk/>
          <pc:sldMk cId="2275544918" sldId="274"/>
        </pc:sldMkLst>
        <pc:picChg chg="add">
          <ac:chgData name="Swapan R" userId="S::swapan_dr_zoho.com#ext#@nh4h.onmicrosoft.com::075d6803-6988-48b4-a2fe-b3663368feec" providerId="AD" clId="Web-{DF65D1EA-61C0-46BC-BA16-97D12ABF5AF3}" dt="2021-11-07T15:34:58.935" v="0"/>
          <ac:picMkLst>
            <pc:docMk/>
            <pc:sldMk cId="2275544918" sldId="274"/>
            <ac:picMk id="3" creationId="{9600C9D9-FF4B-4559-A64E-C39C2B856393}"/>
          </ac:picMkLst>
        </pc:picChg>
        <pc:picChg chg="del">
          <ac:chgData name="Swapan R" userId="S::swapan_dr_zoho.com#ext#@nh4h.onmicrosoft.com::075d6803-6988-48b4-a2fe-b3663368feec" providerId="AD" clId="Web-{DF65D1EA-61C0-46BC-BA16-97D12ABF5AF3}" dt="2021-11-07T15:35:05.716" v="1"/>
          <ac:picMkLst>
            <pc:docMk/>
            <pc:sldMk cId="2275544918" sldId="274"/>
            <ac:picMk id="8" creationId="{8DDDBE52-4DC8-45BF-929B-2C9A1761E363}"/>
          </ac:picMkLst>
        </pc:picChg>
      </pc:sldChg>
    </pc:docChg>
  </pc:docChgLst>
  <pc:docChgLst>
    <pc:chgData name="Jiwon Lee" userId="S::leejiwon919_gmail.com#ext#@nh4h.onmicrosoft.com::0a0483bf-ca23-43d0-8479-a57cbe302c10" providerId="AD" clId="Web-{D0EDA5CA-6A24-49D1-A3EC-65FF9A38D43B}"/>
    <pc:docChg chg="addSld delSld modSld">
      <pc:chgData name="Jiwon Lee" userId="S::leejiwon919_gmail.com#ext#@nh4h.onmicrosoft.com::0a0483bf-ca23-43d0-8479-a57cbe302c10" providerId="AD" clId="Web-{D0EDA5CA-6A24-49D1-A3EC-65FF9A38D43B}" dt="2021-11-06T01:40:19.404" v="152"/>
      <pc:docMkLst>
        <pc:docMk/>
      </pc:docMkLst>
      <pc:sldChg chg="addSp modSp">
        <pc:chgData name="Jiwon Lee" userId="S::leejiwon919_gmail.com#ext#@nh4h.onmicrosoft.com::0a0483bf-ca23-43d0-8479-a57cbe302c10" providerId="AD" clId="Web-{D0EDA5CA-6A24-49D1-A3EC-65FF9A38D43B}" dt="2021-11-06T01:37:11.178" v="104" actId="1076"/>
        <pc:sldMkLst>
          <pc:docMk/>
          <pc:sldMk cId="109857222" sldId="256"/>
        </pc:sldMkLst>
        <pc:spChg chg="mod">
          <ac:chgData name="Jiwon Lee" userId="S::leejiwon919_gmail.com#ext#@nh4h.onmicrosoft.com::0a0483bf-ca23-43d0-8479-a57cbe302c10" providerId="AD" clId="Web-{D0EDA5CA-6A24-49D1-A3EC-65FF9A38D43B}" dt="2021-11-06T01:30:36.484" v="17" actId="20577"/>
          <ac:spMkLst>
            <pc:docMk/>
            <pc:sldMk cId="109857222" sldId="256"/>
            <ac:spMk id="2" creationId="{00000000-0000-0000-0000-000000000000}"/>
          </ac:spMkLst>
        </pc:spChg>
        <pc:spChg chg="mod">
          <ac:chgData name="Jiwon Lee" userId="S::leejiwon919_gmail.com#ext#@nh4h.onmicrosoft.com::0a0483bf-ca23-43d0-8479-a57cbe302c10" providerId="AD" clId="Web-{D0EDA5CA-6A24-49D1-A3EC-65FF9A38D43B}" dt="2021-11-06T01:35:28.786" v="95" actId="20577"/>
          <ac:spMkLst>
            <pc:docMk/>
            <pc:sldMk cId="109857222" sldId="256"/>
            <ac:spMk id="3" creationId="{00000000-0000-0000-0000-000000000000}"/>
          </ac:spMkLst>
        </pc:spChg>
        <pc:picChg chg="add mod">
          <ac:chgData name="Jiwon Lee" userId="S::leejiwon919_gmail.com#ext#@nh4h.onmicrosoft.com::0a0483bf-ca23-43d0-8479-a57cbe302c10" providerId="AD" clId="Web-{D0EDA5CA-6A24-49D1-A3EC-65FF9A38D43B}" dt="2021-11-06T01:37:11.178" v="104" actId="1076"/>
          <ac:picMkLst>
            <pc:docMk/>
            <pc:sldMk cId="109857222" sldId="256"/>
            <ac:picMk id="4" creationId="{03977DF2-E9F6-42EE-A148-E4F2604D1861}"/>
          </ac:picMkLst>
        </pc:picChg>
      </pc:sldChg>
      <pc:sldChg chg="addSp modSp new del">
        <pc:chgData name="Jiwon Lee" userId="S::leejiwon919_gmail.com#ext#@nh4h.onmicrosoft.com::0a0483bf-ca23-43d0-8479-a57cbe302c10" providerId="AD" clId="Web-{D0EDA5CA-6A24-49D1-A3EC-65FF9A38D43B}" dt="2021-11-06T01:40:15.170" v="148"/>
        <pc:sldMkLst>
          <pc:docMk/>
          <pc:sldMk cId="243959401" sldId="257"/>
        </pc:sldMkLst>
        <pc:spChg chg="mod">
          <ac:chgData name="Jiwon Lee" userId="S::leejiwon919_gmail.com#ext#@nh4h.onmicrosoft.com::0a0483bf-ca23-43d0-8479-a57cbe302c10" providerId="AD" clId="Web-{D0EDA5CA-6A24-49D1-A3EC-65FF9A38D43B}" dt="2021-11-06T01:33:10.705" v="50" actId="20577"/>
          <ac:spMkLst>
            <pc:docMk/>
            <pc:sldMk cId="243959401" sldId="257"/>
            <ac:spMk id="2" creationId="{F73DC86A-8E81-4769-97B5-F1A6E6648EB3}"/>
          </ac:spMkLst>
        </pc:spChg>
        <pc:picChg chg="add mod">
          <ac:chgData name="Jiwon Lee" userId="S::leejiwon919_gmail.com#ext#@nh4h.onmicrosoft.com::0a0483bf-ca23-43d0-8479-a57cbe302c10" providerId="AD" clId="Web-{D0EDA5CA-6A24-49D1-A3EC-65FF9A38D43B}" dt="2021-11-06T01:37:19.118" v="105" actId="1076"/>
          <ac:picMkLst>
            <pc:docMk/>
            <pc:sldMk cId="243959401" sldId="257"/>
            <ac:picMk id="5" creationId="{4F78528E-A9B5-411E-A129-7E8C688C0B96}"/>
          </ac:picMkLst>
        </pc:picChg>
      </pc:sldChg>
      <pc:sldChg chg="modSp new del">
        <pc:chgData name="Jiwon Lee" userId="S::leejiwon919_gmail.com#ext#@nh4h.onmicrosoft.com::0a0483bf-ca23-43d0-8479-a57cbe302c10" providerId="AD" clId="Web-{D0EDA5CA-6A24-49D1-A3EC-65FF9A38D43B}" dt="2021-11-06T01:40:15.529" v="149"/>
        <pc:sldMkLst>
          <pc:docMk/>
          <pc:sldMk cId="2508263754" sldId="258"/>
        </pc:sldMkLst>
        <pc:spChg chg="mod">
          <ac:chgData name="Jiwon Lee" userId="S::leejiwon919_gmail.com#ext#@nh4h.onmicrosoft.com::0a0483bf-ca23-43d0-8479-a57cbe302c10" providerId="AD" clId="Web-{D0EDA5CA-6A24-49D1-A3EC-65FF9A38D43B}" dt="2021-11-06T01:34:54.832" v="91" actId="20577"/>
          <ac:spMkLst>
            <pc:docMk/>
            <pc:sldMk cId="2508263754" sldId="258"/>
            <ac:spMk id="2" creationId="{5E3EE7BC-BF14-465F-ADF1-06D091CE9F51}"/>
          </ac:spMkLst>
        </pc:spChg>
      </pc:sldChg>
      <pc:sldChg chg="modSp new del">
        <pc:chgData name="Jiwon Lee" userId="S::leejiwon919_gmail.com#ext#@nh4h.onmicrosoft.com::0a0483bf-ca23-43d0-8479-a57cbe302c10" providerId="AD" clId="Web-{D0EDA5CA-6A24-49D1-A3EC-65FF9A38D43B}" dt="2021-11-06T01:40:16.420" v="150"/>
        <pc:sldMkLst>
          <pc:docMk/>
          <pc:sldMk cId="57429689" sldId="259"/>
        </pc:sldMkLst>
        <pc:spChg chg="mod">
          <ac:chgData name="Jiwon Lee" userId="S::leejiwon919_gmail.com#ext#@nh4h.onmicrosoft.com::0a0483bf-ca23-43d0-8479-a57cbe302c10" providerId="AD" clId="Web-{D0EDA5CA-6A24-49D1-A3EC-65FF9A38D43B}" dt="2021-11-06T01:35:26.707" v="93" actId="20577"/>
          <ac:spMkLst>
            <pc:docMk/>
            <pc:sldMk cId="57429689" sldId="259"/>
            <ac:spMk id="2" creationId="{27C41981-80C0-47A6-A843-191276524135}"/>
          </ac:spMkLst>
        </pc:spChg>
      </pc:sldChg>
      <pc:sldChg chg="modSp new del">
        <pc:chgData name="Jiwon Lee" userId="S::leejiwon919_gmail.com#ext#@nh4h.onmicrosoft.com::0a0483bf-ca23-43d0-8479-a57cbe302c10" providerId="AD" clId="Web-{D0EDA5CA-6A24-49D1-A3EC-65FF9A38D43B}" dt="2021-11-06T01:40:17.670" v="151"/>
        <pc:sldMkLst>
          <pc:docMk/>
          <pc:sldMk cId="2824873638" sldId="260"/>
        </pc:sldMkLst>
        <pc:spChg chg="mod">
          <ac:chgData name="Jiwon Lee" userId="S::leejiwon919_gmail.com#ext#@nh4h.onmicrosoft.com::0a0483bf-ca23-43d0-8479-a57cbe302c10" providerId="AD" clId="Web-{D0EDA5CA-6A24-49D1-A3EC-65FF9A38D43B}" dt="2021-11-06T01:33:42.221" v="58" actId="20577"/>
          <ac:spMkLst>
            <pc:docMk/>
            <pc:sldMk cId="2824873638" sldId="260"/>
            <ac:spMk id="2" creationId="{A84600A2-0FA4-4F67-A450-9E8C57688DB9}"/>
          </ac:spMkLst>
        </pc:spChg>
        <pc:spChg chg="mod">
          <ac:chgData name="Jiwon Lee" userId="S::leejiwon919_gmail.com#ext#@nh4h.onmicrosoft.com::0a0483bf-ca23-43d0-8479-a57cbe302c10" providerId="AD" clId="Web-{D0EDA5CA-6A24-49D1-A3EC-65FF9A38D43B}" dt="2021-11-06T01:33:55.128" v="72" actId="20577"/>
          <ac:spMkLst>
            <pc:docMk/>
            <pc:sldMk cId="2824873638" sldId="260"/>
            <ac:spMk id="3" creationId="{46639F9C-D708-41B8-803F-4D05CC6DF740}"/>
          </ac:spMkLst>
        </pc:spChg>
      </pc:sldChg>
      <pc:sldChg chg="modSp new del">
        <pc:chgData name="Jiwon Lee" userId="S::leejiwon919_gmail.com#ext#@nh4h.onmicrosoft.com::0a0483bf-ca23-43d0-8479-a57cbe302c10" providerId="AD" clId="Web-{D0EDA5CA-6A24-49D1-A3EC-65FF9A38D43B}" dt="2021-11-06T01:40:19.404" v="152"/>
        <pc:sldMkLst>
          <pc:docMk/>
          <pc:sldMk cId="766255706" sldId="261"/>
        </pc:sldMkLst>
        <pc:spChg chg="mod">
          <ac:chgData name="Jiwon Lee" userId="S::leejiwon919_gmail.com#ext#@nh4h.onmicrosoft.com::0a0483bf-ca23-43d0-8479-a57cbe302c10" providerId="AD" clId="Web-{D0EDA5CA-6A24-49D1-A3EC-65FF9A38D43B}" dt="2021-11-06T01:34:01.675" v="75" actId="20577"/>
          <ac:spMkLst>
            <pc:docMk/>
            <pc:sldMk cId="766255706" sldId="261"/>
            <ac:spMk id="2" creationId="{77F57244-6177-4211-A3E0-851348FD4288}"/>
          </ac:spMkLst>
        </pc:spChg>
      </pc:sldChg>
      <pc:sldChg chg="addSp delSp modSp add mod replId modClrScheme chgLayout">
        <pc:chgData name="Jiwon Lee" userId="S::leejiwon919_gmail.com#ext#@nh4h.onmicrosoft.com::0a0483bf-ca23-43d0-8479-a57cbe302c10" providerId="AD" clId="Web-{D0EDA5CA-6A24-49D1-A3EC-65FF9A38D43B}" dt="2021-11-06T01:39:05.575" v="138"/>
        <pc:sldMkLst>
          <pc:docMk/>
          <pc:sldMk cId="4014167568" sldId="262"/>
        </pc:sldMkLst>
        <pc:spChg chg="mod ord">
          <ac:chgData name="Jiwon Lee" userId="S::leejiwon919_gmail.com#ext#@nh4h.onmicrosoft.com::0a0483bf-ca23-43d0-8479-a57cbe302c10" providerId="AD" clId="Web-{D0EDA5CA-6A24-49D1-A3EC-65FF9A38D43B}" dt="2021-11-06T01:37:49.150" v="123" actId="20577"/>
          <ac:spMkLst>
            <pc:docMk/>
            <pc:sldMk cId="4014167568" sldId="262"/>
            <ac:spMk id="2" creationId="{00000000-0000-0000-0000-000000000000}"/>
          </ac:spMkLst>
        </pc:spChg>
        <pc:spChg chg="mod ord">
          <ac:chgData name="Jiwon Lee" userId="S::leejiwon919_gmail.com#ext#@nh4h.onmicrosoft.com::0a0483bf-ca23-43d0-8479-a57cbe302c10" providerId="AD" clId="Web-{D0EDA5CA-6A24-49D1-A3EC-65FF9A38D43B}" dt="2021-11-06T01:37:37.572" v="108" actId="20577"/>
          <ac:spMkLst>
            <pc:docMk/>
            <pc:sldMk cId="4014167568" sldId="262"/>
            <ac:spMk id="3" creationId="{00000000-0000-0000-0000-000000000000}"/>
          </ac:spMkLst>
        </pc:spChg>
        <pc:spChg chg="add del">
          <ac:chgData name="Jiwon Lee" userId="S::leejiwon919_gmail.com#ext#@nh4h.onmicrosoft.com::0a0483bf-ca23-43d0-8479-a57cbe302c10" providerId="AD" clId="Web-{D0EDA5CA-6A24-49D1-A3EC-65FF9A38D43B}" dt="2021-11-06T01:38:56.856" v="136"/>
          <ac:spMkLst>
            <pc:docMk/>
            <pc:sldMk cId="4014167568" sldId="262"/>
            <ac:spMk id="5" creationId="{00879E0E-6140-43AE-8204-08FED481B072}"/>
          </ac:spMkLst>
        </pc:spChg>
        <pc:spChg chg="add del">
          <ac:chgData name="Jiwon Lee" userId="S::leejiwon919_gmail.com#ext#@nh4h.onmicrosoft.com::0a0483bf-ca23-43d0-8479-a57cbe302c10" providerId="AD" clId="Web-{D0EDA5CA-6A24-49D1-A3EC-65FF9A38D43B}" dt="2021-11-06T01:38:56.496" v="135"/>
          <ac:spMkLst>
            <pc:docMk/>
            <pc:sldMk cId="4014167568" sldId="262"/>
            <ac:spMk id="6" creationId="{5A1D75DD-46D7-4CA7-A79B-FA9E3819FF86}"/>
          </ac:spMkLst>
        </pc:spChg>
        <pc:spChg chg="add del">
          <ac:chgData name="Jiwon Lee" userId="S::leejiwon919_gmail.com#ext#@nh4h.onmicrosoft.com::0a0483bf-ca23-43d0-8479-a57cbe302c10" providerId="AD" clId="Web-{D0EDA5CA-6A24-49D1-A3EC-65FF9A38D43B}" dt="2021-11-06T01:39:05.575" v="138"/>
          <ac:spMkLst>
            <pc:docMk/>
            <pc:sldMk cId="4014167568" sldId="262"/>
            <ac:spMk id="7" creationId="{8799CD18-A3DA-44D5-8DC4-FDB769821833}"/>
          </ac:spMkLst>
        </pc:spChg>
      </pc:sldChg>
      <pc:sldChg chg="modSp add replId">
        <pc:chgData name="Jiwon Lee" userId="S::leejiwon919_gmail.com#ext#@nh4h.onmicrosoft.com::0a0483bf-ca23-43d0-8479-a57cbe302c10" providerId="AD" clId="Web-{D0EDA5CA-6A24-49D1-A3EC-65FF9A38D43B}" dt="2021-11-06T01:38:06.447" v="126" actId="20577"/>
        <pc:sldMkLst>
          <pc:docMk/>
          <pc:sldMk cId="3181746341" sldId="263"/>
        </pc:sldMkLst>
        <pc:spChg chg="mod">
          <ac:chgData name="Jiwon Lee" userId="S::leejiwon919_gmail.com#ext#@nh4h.onmicrosoft.com::0a0483bf-ca23-43d0-8479-a57cbe302c10" providerId="AD" clId="Web-{D0EDA5CA-6A24-49D1-A3EC-65FF9A38D43B}" dt="2021-11-06T01:38:06.447" v="126" actId="20577"/>
          <ac:spMkLst>
            <pc:docMk/>
            <pc:sldMk cId="3181746341" sldId="263"/>
            <ac:spMk id="2" creationId="{00000000-0000-0000-0000-000000000000}"/>
          </ac:spMkLst>
        </pc:spChg>
      </pc:sldChg>
      <pc:sldChg chg="modSp add replId">
        <pc:chgData name="Jiwon Lee" userId="S::leejiwon919_gmail.com#ext#@nh4h.onmicrosoft.com::0a0483bf-ca23-43d0-8479-a57cbe302c10" providerId="AD" clId="Web-{D0EDA5CA-6A24-49D1-A3EC-65FF9A38D43B}" dt="2021-11-06T01:38:14.104" v="127" actId="20577"/>
        <pc:sldMkLst>
          <pc:docMk/>
          <pc:sldMk cId="2178728732" sldId="264"/>
        </pc:sldMkLst>
        <pc:spChg chg="mod">
          <ac:chgData name="Jiwon Lee" userId="S::leejiwon919_gmail.com#ext#@nh4h.onmicrosoft.com::0a0483bf-ca23-43d0-8479-a57cbe302c10" providerId="AD" clId="Web-{D0EDA5CA-6A24-49D1-A3EC-65FF9A38D43B}" dt="2021-11-06T01:38:14.104" v="127" actId="20577"/>
          <ac:spMkLst>
            <pc:docMk/>
            <pc:sldMk cId="2178728732" sldId="264"/>
            <ac:spMk id="2" creationId="{00000000-0000-0000-0000-000000000000}"/>
          </ac:spMkLst>
        </pc:spChg>
      </pc:sldChg>
      <pc:sldChg chg="addSp delSp modSp add replId">
        <pc:chgData name="Jiwon Lee" userId="S::leejiwon919_gmail.com#ext#@nh4h.onmicrosoft.com::0a0483bf-ca23-43d0-8479-a57cbe302c10" providerId="AD" clId="Web-{D0EDA5CA-6A24-49D1-A3EC-65FF9A38D43B}" dt="2021-11-06T01:39:58.200" v="146"/>
        <pc:sldMkLst>
          <pc:docMk/>
          <pc:sldMk cId="3750510130" sldId="265"/>
        </pc:sldMkLst>
        <pc:spChg chg="mod">
          <ac:chgData name="Jiwon Lee" userId="S::leejiwon919_gmail.com#ext#@nh4h.onmicrosoft.com::0a0483bf-ca23-43d0-8479-a57cbe302c10" providerId="AD" clId="Web-{D0EDA5CA-6A24-49D1-A3EC-65FF9A38D43B}" dt="2021-11-06T01:38:33.245" v="130" actId="20577"/>
          <ac:spMkLst>
            <pc:docMk/>
            <pc:sldMk cId="3750510130" sldId="265"/>
            <ac:spMk id="2" creationId="{00000000-0000-0000-0000-000000000000}"/>
          </ac:spMkLst>
        </pc:spChg>
        <pc:spChg chg="mod">
          <ac:chgData name="Jiwon Lee" userId="S::leejiwon919_gmail.com#ext#@nh4h.onmicrosoft.com::0a0483bf-ca23-43d0-8479-a57cbe302c10" providerId="AD" clId="Web-{D0EDA5CA-6A24-49D1-A3EC-65FF9A38D43B}" dt="2021-11-06T01:39:57.575" v="145" actId="20577"/>
          <ac:spMkLst>
            <pc:docMk/>
            <pc:sldMk cId="3750510130" sldId="265"/>
            <ac:spMk id="3" creationId="{00000000-0000-0000-0000-000000000000}"/>
          </ac:spMkLst>
        </pc:spChg>
        <pc:spChg chg="add del">
          <ac:chgData name="Jiwon Lee" userId="S::leejiwon919_gmail.com#ext#@nh4h.onmicrosoft.com::0a0483bf-ca23-43d0-8479-a57cbe302c10" providerId="AD" clId="Web-{D0EDA5CA-6A24-49D1-A3EC-65FF9A38D43B}" dt="2021-11-06T01:38:44.651" v="132"/>
          <ac:spMkLst>
            <pc:docMk/>
            <pc:sldMk cId="3750510130" sldId="265"/>
            <ac:spMk id="5" creationId="{3005AF44-9F63-41D9-BDB9-5E46DFFDEF90}"/>
          </ac:spMkLst>
        </pc:spChg>
        <pc:spChg chg="add del">
          <ac:chgData name="Jiwon Lee" userId="S::leejiwon919_gmail.com#ext#@nh4h.onmicrosoft.com::0a0483bf-ca23-43d0-8479-a57cbe302c10" providerId="AD" clId="Web-{D0EDA5CA-6A24-49D1-A3EC-65FF9A38D43B}" dt="2021-11-06T01:39:25.341" v="140"/>
          <ac:spMkLst>
            <pc:docMk/>
            <pc:sldMk cId="3750510130" sldId="265"/>
            <ac:spMk id="6" creationId="{28B679F4-0E4A-465F-B3D4-32FB0FB816F1}"/>
          </ac:spMkLst>
        </pc:spChg>
        <pc:spChg chg="add del">
          <ac:chgData name="Jiwon Lee" userId="S::leejiwon919_gmail.com#ext#@nh4h.onmicrosoft.com::0a0483bf-ca23-43d0-8479-a57cbe302c10" providerId="AD" clId="Web-{D0EDA5CA-6A24-49D1-A3EC-65FF9A38D43B}" dt="2021-11-06T01:39:34.981" v="142"/>
          <ac:spMkLst>
            <pc:docMk/>
            <pc:sldMk cId="3750510130" sldId="265"/>
            <ac:spMk id="7" creationId="{ADD5327A-1C5F-478B-8939-FBB57FBD6653}"/>
          </ac:spMkLst>
        </pc:spChg>
        <pc:spChg chg="add del">
          <ac:chgData name="Jiwon Lee" userId="S::leejiwon919_gmail.com#ext#@nh4h.onmicrosoft.com::0a0483bf-ca23-43d0-8479-a57cbe302c10" providerId="AD" clId="Web-{D0EDA5CA-6A24-49D1-A3EC-65FF9A38D43B}" dt="2021-11-06T01:39:58.200" v="146"/>
          <ac:spMkLst>
            <pc:docMk/>
            <pc:sldMk cId="3750510130" sldId="265"/>
            <ac:spMk id="8" creationId="{47BBC544-09E4-44DE-8126-7BFC71B4E15A}"/>
          </ac:spMkLst>
        </pc:spChg>
      </pc:sldChg>
      <pc:sldChg chg="modSp add replId">
        <pc:chgData name="Jiwon Lee" userId="S::leejiwon919_gmail.com#ext#@nh4h.onmicrosoft.com::0a0483bf-ca23-43d0-8479-a57cbe302c10" providerId="AD" clId="Web-{D0EDA5CA-6A24-49D1-A3EC-65FF9A38D43B}" dt="2021-11-06T01:40:13.451" v="147" actId="20577"/>
        <pc:sldMkLst>
          <pc:docMk/>
          <pc:sldMk cId="2275827354" sldId="266"/>
        </pc:sldMkLst>
        <pc:spChg chg="mod">
          <ac:chgData name="Jiwon Lee" userId="S::leejiwon919_gmail.com#ext#@nh4h.onmicrosoft.com::0a0483bf-ca23-43d0-8479-a57cbe302c10" providerId="AD" clId="Web-{D0EDA5CA-6A24-49D1-A3EC-65FF9A38D43B}" dt="2021-11-06T01:40:13.451" v="147" actId="20577"/>
          <ac:spMkLst>
            <pc:docMk/>
            <pc:sldMk cId="2275827354" sldId="266"/>
            <ac:spMk id="2" creationId="{00000000-0000-0000-0000-000000000000}"/>
          </ac:spMkLst>
        </pc:spChg>
      </pc:sldChg>
    </pc:docChg>
  </pc:docChgLst>
  <pc:docChgLst>
    <pc:chgData name="Jiwon Lee" userId="S::leejiwon919_gmail.com#ext#@nh4h.onmicrosoft.com::0a0483bf-ca23-43d0-8479-a57cbe302c10" providerId="AD" clId="Web-{EB62901A-6BB2-4CE2-B31A-7846FB5ABC52}"/>
    <pc:docChg chg="modSld">
      <pc:chgData name="Jiwon Lee" userId="S::leejiwon919_gmail.com#ext#@nh4h.onmicrosoft.com::0a0483bf-ca23-43d0-8479-a57cbe302c10" providerId="AD" clId="Web-{EB62901A-6BB2-4CE2-B31A-7846FB5ABC52}" dt="2021-11-06T22:41:39.831" v="13" actId="14100"/>
      <pc:docMkLst>
        <pc:docMk/>
      </pc:docMkLst>
      <pc:sldChg chg="modSp">
        <pc:chgData name="Jiwon Lee" userId="S::leejiwon919_gmail.com#ext#@nh4h.onmicrosoft.com::0a0483bf-ca23-43d0-8479-a57cbe302c10" providerId="AD" clId="Web-{EB62901A-6BB2-4CE2-B31A-7846FB5ABC52}" dt="2021-11-06T22:41:39.831" v="13" actId="14100"/>
        <pc:sldMkLst>
          <pc:docMk/>
          <pc:sldMk cId="2275827354" sldId="266"/>
        </pc:sldMkLst>
        <pc:picChg chg="mod">
          <ac:chgData name="Jiwon Lee" userId="S::leejiwon919_gmail.com#ext#@nh4h.onmicrosoft.com::0a0483bf-ca23-43d0-8479-a57cbe302c10" providerId="AD" clId="Web-{EB62901A-6BB2-4CE2-B31A-7846FB5ABC52}" dt="2021-11-06T22:41:34.268" v="12" actId="14100"/>
          <ac:picMkLst>
            <pc:docMk/>
            <pc:sldMk cId="2275827354" sldId="266"/>
            <ac:picMk id="24" creationId="{31586CE2-DD18-4CAD-A856-0ABB7C0C893D}"/>
          </ac:picMkLst>
        </pc:picChg>
        <pc:picChg chg="mod">
          <ac:chgData name="Jiwon Lee" userId="S::leejiwon919_gmail.com#ext#@nh4h.onmicrosoft.com::0a0483bf-ca23-43d0-8479-a57cbe302c10" providerId="AD" clId="Web-{EB62901A-6BB2-4CE2-B31A-7846FB5ABC52}" dt="2021-11-06T22:41:33.393" v="11" actId="14100"/>
          <ac:picMkLst>
            <pc:docMk/>
            <pc:sldMk cId="2275827354" sldId="266"/>
            <ac:picMk id="25" creationId="{A95C40A4-5828-46B3-AFAF-E19EAAA83BF6}"/>
          </ac:picMkLst>
        </pc:picChg>
        <pc:picChg chg="mod">
          <ac:chgData name="Jiwon Lee" userId="S::leejiwon919_gmail.com#ext#@nh4h.onmicrosoft.com::0a0483bf-ca23-43d0-8479-a57cbe302c10" providerId="AD" clId="Web-{EB62901A-6BB2-4CE2-B31A-7846FB5ABC52}" dt="2021-11-06T22:41:39.831" v="13" actId="14100"/>
          <ac:picMkLst>
            <pc:docMk/>
            <pc:sldMk cId="2275827354" sldId="266"/>
            <ac:picMk id="27" creationId="{7090C1CB-276B-4D7A-A7B2-B4AEF607CF80}"/>
          </ac:picMkLst>
        </pc:picChg>
        <pc:picChg chg="mod">
          <ac:chgData name="Jiwon Lee" userId="S::leejiwon919_gmail.com#ext#@nh4h.onmicrosoft.com::0a0483bf-ca23-43d0-8479-a57cbe302c10" providerId="AD" clId="Web-{EB62901A-6BB2-4CE2-B31A-7846FB5ABC52}" dt="2021-11-06T22:41:33.096" v="7" actId="14100"/>
          <ac:picMkLst>
            <pc:docMk/>
            <pc:sldMk cId="2275827354" sldId="266"/>
            <ac:picMk id="28" creationId="{F67F3D32-D1A9-41CF-95F6-6E38F2A3AB36}"/>
          </ac:picMkLst>
        </pc:picChg>
      </pc:sldChg>
    </pc:docChg>
  </pc:docChgLst>
  <pc:docChgLst>
    <pc:chgData name="Fraser Gutteridge" userId="S::trueblue_usa.net#ext#@nh4h.onmicrosoft.com::79a5318f-d8ee-4865-b311-216ced85a5e2" providerId="AD" clId="Web-{1257BB30-E0D9-4D24-AE45-A1B227FB3BBB}"/>
    <pc:docChg chg="modSld">
      <pc:chgData name="Fraser Gutteridge" userId="S::trueblue_usa.net#ext#@nh4h.onmicrosoft.com::79a5318f-d8ee-4865-b311-216ced85a5e2" providerId="AD" clId="Web-{1257BB30-E0D9-4D24-AE45-A1B227FB3BBB}" dt="2021-11-07T01:39:51.318" v="26" actId="20577"/>
      <pc:docMkLst>
        <pc:docMk/>
      </pc:docMkLst>
      <pc:sldChg chg="modSp">
        <pc:chgData name="Fraser Gutteridge" userId="S::trueblue_usa.net#ext#@nh4h.onmicrosoft.com::79a5318f-d8ee-4865-b311-216ced85a5e2" providerId="AD" clId="Web-{1257BB30-E0D9-4D24-AE45-A1B227FB3BBB}" dt="2021-11-07T01:39:51.318" v="26" actId="20577"/>
        <pc:sldMkLst>
          <pc:docMk/>
          <pc:sldMk cId="2275544918" sldId="274"/>
        </pc:sldMkLst>
        <pc:spChg chg="mod">
          <ac:chgData name="Fraser Gutteridge" userId="S::trueblue_usa.net#ext#@nh4h.onmicrosoft.com::79a5318f-d8ee-4865-b311-216ced85a5e2" providerId="AD" clId="Web-{1257BB30-E0D9-4D24-AE45-A1B227FB3BBB}" dt="2021-11-07T01:39:51.318" v="26" actId="20577"/>
          <ac:spMkLst>
            <pc:docMk/>
            <pc:sldMk cId="2275544918" sldId="274"/>
            <ac:spMk id="2" creationId="{00000000-0000-0000-0000-000000000000}"/>
          </ac:spMkLst>
        </pc:spChg>
      </pc:sldChg>
    </pc:docChg>
  </pc:docChgLst>
  <pc:docChgLst>
    <pc:chgData name="Jiwon Lee" userId="S::leejiwon919_gmail.com#ext#@nh4h.onmicrosoft.com::0a0483bf-ca23-43d0-8479-a57cbe302c10" providerId="AD" clId="Web-{AD920242-9FEE-4B07-A629-511F83CF6A73}"/>
    <pc:docChg chg="modSld">
      <pc:chgData name="Jiwon Lee" userId="S::leejiwon919_gmail.com#ext#@nh4h.onmicrosoft.com::0a0483bf-ca23-43d0-8479-a57cbe302c10" providerId="AD" clId="Web-{AD920242-9FEE-4B07-A629-511F83CF6A73}" dt="2021-11-06T23:09:30.209" v="30"/>
      <pc:docMkLst>
        <pc:docMk/>
      </pc:docMkLst>
      <pc:sldChg chg="modNotes">
        <pc:chgData name="Jiwon Lee" userId="S::leejiwon919_gmail.com#ext#@nh4h.onmicrosoft.com::0a0483bf-ca23-43d0-8479-a57cbe302c10" providerId="AD" clId="Web-{AD920242-9FEE-4B07-A629-511F83CF6A73}" dt="2021-11-06T23:09:30.209" v="30"/>
        <pc:sldMkLst>
          <pc:docMk/>
          <pc:sldMk cId="4014167568" sldId="262"/>
        </pc:sldMkLst>
      </pc:sldChg>
      <pc:sldChg chg="modNotes">
        <pc:chgData name="Jiwon Lee" userId="S::leejiwon919_gmail.com#ext#@nh4h.onmicrosoft.com::0a0483bf-ca23-43d0-8479-a57cbe302c10" providerId="AD" clId="Web-{AD920242-9FEE-4B07-A629-511F83CF6A73}" dt="2021-11-06T23:07:50.753" v="12"/>
        <pc:sldMkLst>
          <pc:docMk/>
          <pc:sldMk cId="2275827354" sldId="266"/>
        </pc:sldMkLst>
      </pc:sldChg>
      <pc:sldChg chg="modSp">
        <pc:chgData name="Jiwon Lee" userId="S::leejiwon919_gmail.com#ext#@nh4h.onmicrosoft.com::0a0483bf-ca23-43d0-8479-a57cbe302c10" providerId="AD" clId="Web-{AD920242-9FEE-4B07-A629-511F83CF6A73}" dt="2021-11-06T23:07:52.519" v="14" actId="20577"/>
        <pc:sldMkLst>
          <pc:docMk/>
          <pc:sldMk cId="2048249077" sldId="271"/>
        </pc:sldMkLst>
        <pc:spChg chg="mod">
          <ac:chgData name="Jiwon Lee" userId="S::leejiwon919_gmail.com#ext#@nh4h.onmicrosoft.com::0a0483bf-ca23-43d0-8479-a57cbe302c10" providerId="AD" clId="Web-{AD920242-9FEE-4B07-A629-511F83CF6A73}" dt="2021-11-06T23:07:52.519" v="14" actId="20577"/>
          <ac:spMkLst>
            <pc:docMk/>
            <pc:sldMk cId="2048249077" sldId="271"/>
            <ac:spMk id="3" creationId="{8AB1987F-EDFC-4A7F-B072-D1CC5F67E96D}"/>
          </ac:spMkLst>
        </pc:spChg>
      </pc:sldChg>
      <pc:sldChg chg="addSp modSp">
        <pc:chgData name="Jiwon Lee" userId="S::leejiwon919_gmail.com#ext#@nh4h.onmicrosoft.com::0a0483bf-ca23-43d0-8479-a57cbe302c10" providerId="AD" clId="Web-{AD920242-9FEE-4B07-A629-511F83CF6A73}" dt="2021-11-06T23:08:35.911" v="19" actId="1076"/>
        <pc:sldMkLst>
          <pc:docMk/>
          <pc:sldMk cId="310215199" sldId="272"/>
        </pc:sldMkLst>
        <pc:spChg chg="add mod">
          <ac:chgData name="Jiwon Lee" userId="S::leejiwon919_gmail.com#ext#@nh4h.onmicrosoft.com::0a0483bf-ca23-43d0-8479-a57cbe302c10" providerId="AD" clId="Web-{AD920242-9FEE-4B07-A629-511F83CF6A73}" dt="2021-11-06T23:08:35.911" v="19" actId="1076"/>
          <ac:spMkLst>
            <pc:docMk/>
            <pc:sldMk cId="310215199" sldId="272"/>
            <ac:spMk id="3" creationId="{394A4D9C-38BB-475A-9B12-3201338FCB89}"/>
          </ac:spMkLst>
        </pc:spChg>
      </pc:sldChg>
    </pc:docChg>
  </pc:docChgLst>
  <pc:docChgLst>
    <pc:chgData name="damaris grossmann" userId="S::damarisg0581_gmail.com#ext#@nh4h.onmicrosoft.com::54ae8fc9-ce92-4738-8441-c5a65beb2f56" providerId="AD" clId="Web-{BDBE9AFA-02E2-4DCB-BDDE-2FB666432431}"/>
    <pc:docChg chg="modSld">
      <pc:chgData name="damaris grossmann" userId="S::damarisg0581_gmail.com#ext#@nh4h.onmicrosoft.com::54ae8fc9-ce92-4738-8441-c5a65beb2f56" providerId="AD" clId="Web-{BDBE9AFA-02E2-4DCB-BDDE-2FB666432431}" dt="2021-11-06T11:00:21.590" v="2" actId="20577"/>
      <pc:docMkLst>
        <pc:docMk/>
      </pc:docMkLst>
      <pc:sldChg chg="modSp">
        <pc:chgData name="damaris grossmann" userId="S::damarisg0581_gmail.com#ext#@nh4h.onmicrosoft.com::54ae8fc9-ce92-4738-8441-c5a65beb2f56" providerId="AD" clId="Web-{BDBE9AFA-02E2-4DCB-BDDE-2FB666432431}" dt="2021-11-06T11:00:21.590" v="2" actId="20577"/>
        <pc:sldMkLst>
          <pc:docMk/>
          <pc:sldMk cId="109857222" sldId="256"/>
        </pc:sldMkLst>
        <pc:spChg chg="mod">
          <ac:chgData name="damaris grossmann" userId="S::damarisg0581_gmail.com#ext#@nh4h.onmicrosoft.com::54ae8fc9-ce92-4738-8441-c5a65beb2f56" providerId="AD" clId="Web-{BDBE9AFA-02E2-4DCB-BDDE-2FB666432431}" dt="2021-11-06T11:00:21.590" v="2" actId="20577"/>
          <ac:spMkLst>
            <pc:docMk/>
            <pc:sldMk cId="109857222" sldId="256"/>
            <ac:spMk id="3" creationId="{00000000-0000-0000-0000-000000000000}"/>
          </ac:spMkLst>
        </pc:spChg>
      </pc:sldChg>
    </pc:docChg>
  </pc:docChgLst>
  <pc:docChgLst>
    <pc:chgData name="Jiwon Lee" userId="S::leejiwon919_gmail.com#ext#@nh4h.onmicrosoft.com::0a0483bf-ca23-43d0-8479-a57cbe302c10" providerId="AD" clId="Web-{D8DE789A-3594-446F-A204-D8D68515019C}"/>
    <pc:docChg chg="delSld modSld">
      <pc:chgData name="Jiwon Lee" userId="S::leejiwon919_gmail.com#ext#@nh4h.onmicrosoft.com::0a0483bf-ca23-43d0-8479-a57cbe302c10" providerId="AD" clId="Web-{D8DE789A-3594-446F-A204-D8D68515019C}" dt="2021-11-06T15:41:51.507" v="53"/>
      <pc:docMkLst>
        <pc:docMk/>
      </pc:docMkLst>
      <pc:sldChg chg="modNotes">
        <pc:chgData name="Jiwon Lee" userId="S::leejiwon919_gmail.com#ext#@nh4h.onmicrosoft.com::0a0483bf-ca23-43d0-8479-a57cbe302c10" providerId="AD" clId="Web-{D8DE789A-3594-446F-A204-D8D68515019C}" dt="2021-11-06T15:41:51.507" v="53"/>
        <pc:sldMkLst>
          <pc:docMk/>
          <pc:sldMk cId="4014167568" sldId="262"/>
        </pc:sldMkLst>
      </pc:sldChg>
      <pc:sldChg chg="modNotes">
        <pc:chgData name="Jiwon Lee" userId="S::leejiwon919_gmail.com#ext#@nh4h.onmicrosoft.com::0a0483bf-ca23-43d0-8479-a57cbe302c10" providerId="AD" clId="Web-{D8DE789A-3594-446F-A204-D8D68515019C}" dt="2021-11-06T15:35:41.197" v="49"/>
        <pc:sldMkLst>
          <pc:docMk/>
          <pc:sldMk cId="3750510130" sldId="265"/>
        </pc:sldMkLst>
      </pc:sldChg>
      <pc:sldChg chg="del">
        <pc:chgData name="Jiwon Lee" userId="S::leejiwon919_gmail.com#ext#@nh4h.onmicrosoft.com::0a0483bf-ca23-43d0-8479-a57cbe302c10" providerId="AD" clId="Web-{D8DE789A-3594-446F-A204-D8D68515019C}" dt="2021-11-06T15:35:43.073" v="50"/>
        <pc:sldMkLst>
          <pc:docMk/>
          <pc:sldMk cId="3058368475" sldId="270"/>
        </pc:sldMkLst>
      </pc:sldChg>
    </pc:docChg>
  </pc:docChgLst>
  <pc:docChgLst>
    <pc:chgData name="Myra Teano" userId="S::myprincess_1130_yahoo.com#ext#@nh4h.onmicrosoft.com::13580ca1-6e59-4c4f-ad7b-980bfe65826b" providerId="AD" clId="Web-{44991B00-79FA-475F-9CEA-3057DE1A5EB8}"/>
    <pc:docChg chg="modSld">
      <pc:chgData name="Myra Teano" userId="S::myprincess_1130_yahoo.com#ext#@nh4h.onmicrosoft.com::13580ca1-6e59-4c4f-ad7b-980bfe65826b" providerId="AD" clId="Web-{44991B00-79FA-475F-9CEA-3057DE1A5EB8}" dt="2021-11-06T13:38:50.770" v="6" actId="20577"/>
      <pc:docMkLst>
        <pc:docMk/>
      </pc:docMkLst>
      <pc:sldChg chg="modSp">
        <pc:chgData name="Myra Teano" userId="S::myprincess_1130_yahoo.com#ext#@nh4h.onmicrosoft.com::13580ca1-6e59-4c4f-ad7b-980bfe65826b" providerId="AD" clId="Web-{44991B00-79FA-475F-9CEA-3057DE1A5EB8}" dt="2021-11-06T13:38:50.770" v="6" actId="20577"/>
        <pc:sldMkLst>
          <pc:docMk/>
          <pc:sldMk cId="3058368475" sldId="270"/>
        </pc:sldMkLst>
        <pc:spChg chg="mod">
          <ac:chgData name="Myra Teano" userId="S::myprincess_1130_yahoo.com#ext#@nh4h.onmicrosoft.com::13580ca1-6e59-4c4f-ad7b-980bfe65826b" providerId="AD" clId="Web-{44991B00-79FA-475F-9CEA-3057DE1A5EB8}" dt="2021-11-06T13:38:50.770" v="6" actId="20577"/>
          <ac:spMkLst>
            <pc:docMk/>
            <pc:sldMk cId="3058368475" sldId="270"/>
            <ac:spMk id="3" creationId="{6FEE2442-5BFA-4CDE-8DEA-7896228FF938}"/>
          </ac:spMkLst>
        </pc:spChg>
      </pc:sldChg>
    </pc:docChg>
  </pc:docChgLst>
  <pc:docChgLst>
    <pc:chgData name="Jiwon Lee" userId="S::leejiwon919_gmail.com#ext#@nh4h.onmicrosoft.com::0a0483bf-ca23-43d0-8479-a57cbe302c10" providerId="AD" clId="Web-{D5A24BDD-03DC-4445-A7DE-BBFA3327F64D}"/>
    <pc:docChg chg="modSld">
      <pc:chgData name="Jiwon Lee" userId="S::leejiwon919_gmail.com#ext#@nh4h.onmicrosoft.com::0a0483bf-ca23-43d0-8479-a57cbe302c10" providerId="AD" clId="Web-{D5A24BDD-03DC-4445-A7DE-BBFA3327F64D}" dt="2021-11-06T21:59:36.458" v="113"/>
      <pc:docMkLst>
        <pc:docMk/>
      </pc:docMkLst>
      <pc:sldChg chg="modNotes">
        <pc:chgData name="Jiwon Lee" userId="S::leejiwon919_gmail.com#ext#@nh4h.onmicrosoft.com::0a0483bf-ca23-43d0-8479-a57cbe302c10" providerId="AD" clId="Web-{D5A24BDD-03DC-4445-A7DE-BBFA3327F64D}" dt="2021-11-06T21:59:36.458" v="113"/>
        <pc:sldMkLst>
          <pc:docMk/>
          <pc:sldMk cId="4014167568" sldId="262"/>
        </pc:sldMkLst>
      </pc:sldChg>
    </pc:docChg>
  </pc:docChgLst>
  <pc:docChgLst>
    <pc:chgData name="Swapan R" userId="S::swapan_dr_zoho.com#ext#@nh4h.onmicrosoft.com::075d6803-6988-48b4-a2fe-b3663368feec" providerId="AD" clId="Web-{EDDFF5AF-FEE8-4931-AE7E-924E5F5A0369}"/>
    <pc:docChg chg="addSld modSld">
      <pc:chgData name="Swapan R" userId="S::swapan_dr_zoho.com#ext#@nh4h.onmicrosoft.com::075d6803-6988-48b4-a2fe-b3663368feec" providerId="AD" clId="Web-{EDDFF5AF-FEE8-4931-AE7E-924E5F5A0369}" dt="2021-11-06T17:30:23.892" v="38" actId="20577"/>
      <pc:docMkLst>
        <pc:docMk/>
      </pc:docMkLst>
      <pc:sldChg chg="modSp">
        <pc:chgData name="Swapan R" userId="S::swapan_dr_zoho.com#ext#@nh4h.onmicrosoft.com::075d6803-6988-48b4-a2fe-b3663368feec" providerId="AD" clId="Web-{EDDFF5AF-FEE8-4931-AE7E-924E5F5A0369}" dt="2021-11-06T17:28:07.733" v="0" actId="20577"/>
        <pc:sldMkLst>
          <pc:docMk/>
          <pc:sldMk cId="3750510130" sldId="265"/>
        </pc:sldMkLst>
        <pc:spChg chg="mod">
          <ac:chgData name="Swapan R" userId="S::swapan_dr_zoho.com#ext#@nh4h.onmicrosoft.com::075d6803-6988-48b4-a2fe-b3663368feec" providerId="AD" clId="Web-{EDDFF5AF-FEE8-4931-AE7E-924E5F5A0369}" dt="2021-11-06T17:28:07.733" v="0" actId="20577"/>
          <ac:spMkLst>
            <pc:docMk/>
            <pc:sldMk cId="3750510130" sldId="265"/>
            <ac:spMk id="8" creationId="{5E8C3E6B-BA71-4CB3-AE45-E217BDB95CAF}"/>
          </ac:spMkLst>
        </pc:spChg>
      </pc:sldChg>
      <pc:sldChg chg="addSp delSp modSp new">
        <pc:chgData name="Swapan R" userId="S::swapan_dr_zoho.com#ext#@nh4h.onmicrosoft.com::075d6803-6988-48b4-a2fe-b3663368feec" providerId="AD" clId="Web-{EDDFF5AF-FEE8-4931-AE7E-924E5F5A0369}" dt="2021-11-06T17:29:54.907" v="11" actId="14100"/>
        <pc:sldMkLst>
          <pc:docMk/>
          <pc:sldMk cId="2783253584" sldId="269"/>
        </pc:sldMkLst>
        <pc:spChg chg="mod">
          <ac:chgData name="Swapan R" userId="S::swapan_dr_zoho.com#ext#@nh4h.onmicrosoft.com::075d6803-6988-48b4-a2fe-b3663368feec" providerId="AD" clId="Web-{EDDFF5AF-FEE8-4931-AE7E-924E5F5A0369}" dt="2021-11-06T17:28:33.609" v="3" actId="20577"/>
          <ac:spMkLst>
            <pc:docMk/>
            <pc:sldMk cId="2783253584" sldId="269"/>
            <ac:spMk id="2" creationId="{52577645-63C6-435B-A216-62F344605FC2}"/>
          </ac:spMkLst>
        </pc:spChg>
        <pc:spChg chg="del">
          <ac:chgData name="Swapan R" userId="S::swapan_dr_zoho.com#ext#@nh4h.onmicrosoft.com::075d6803-6988-48b4-a2fe-b3663368feec" providerId="AD" clId="Web-{EDDFF5AF-FEE8-4931-AE7E-924E5F5A0369}" dt="2021-11-06T17:29:41.001" v="4"/>
          <ac:spMkLst>
            <pc:docMk/>
            <pc:sldMk cId="2783253584" sldId="269"/>
            <ac:spMk id="3" creationId="{6781B174-3E1B-411A-B418-A79F95784F79}"/>
          </ac:spMkLst>
        </pc:spChg>
        <pc:spChg chg="add del mod">
          <ac:chgData name="Swapan R" userId="S::swapan_dr_zoho.com#ext#@nh4h.onmicrosoft.com::075d6803-6988-48b4-a2fe-b3663368feec" providerId="AD" clId="Web-{EDDFF5AF-FEE8-4931-AE7E-924E5F5A0369}" dt="2021-11-06T17:29:48.844" v="10"/>
          <ac:spMkLst>
            <pc:docMk/>
            <pc:sldMk cId="2783253584" sldId="269"/>
            <ac:spMk id="5" creationId="{C7076A2B-1E38-4519-82EB-E150FBFA6F72}"/>
          </ac:spMkLst>
        </pc:spChg>
        <pc:spChg chg="add mod">
          <ac:chgData name="Swapan R" userId="S::swapan_dr_zoho.com#ext#@nh4h.onmicrosoft.com::075d6803-6988-48b4-a2fe-b3663368feec" providerId="AD" clId="Web-{EDDFF5AF-FEE8-4931-AE7E-924E5F5A0369}" dt="2021-11-06T17:29:48.844" v="10"/>
          <ac:spMkLst>
            <pc:docMk/>
            <pc:sldMk cId="2783253584" sldId="269"/>
            <ac:spMk id="9" creationId="{5902414B-323B-4DF8-BE13-4B48381CDEE9}"/>
          </ac:spMkLst>
        </pc:spChg>
        <pc:picChg chg="add del mod ord">
          <ac:chgData name="Swapan R" userId="S::swapan_dr_zoho.com#ext#@nh4h.onmicrosoft.com::075d6803-6988-48b4-a2fe-b3663368feec" providerId="AD" clId="Web-{EDDFF5AF-FEE8-4931-AE7E-924E5F5A0369}" dt="2021-11-06T17:29:48.844" v="10"/>
          <ac:picMkLst>
            <pc:docMk/>
            <pc:sldMk cId="2783253584" sldId="269"/>
            <ac:picMk id="4" creationId="{EA34AFBF-7266-4FC4-99C0-F10A5F17BE5C}"/>
          </ac:picMkLst>
        </pc:picChg>
        <pc:picChg chg="add mod">
          <ac:chgData name="Swapan R" userId="S::swapan_dr_zoho.com#ext#@nh4h.onmicrosoft.com::075d6803-6988-48b4-a2fe-b3663368feec" providerId="AD" clId="Web-{EDDFF5AF-FEE8-4931-AE7E-924E5F5A0369}" dt="2021-11-06T17:29:54.907" v="11" actId="14100"/>
          <ac:picMkLst>
            <pc:docMk/>
            <pc:sldMk cId="2783253584" sldId="269"/>
            <ac:picMk id="7" creationId="{075BA770-CA04-4F04-B38C-4C389330C991}"/>
          </ac:picMkLst>
        </pc:picChg>
      </pc:sldChg>
      <pc:sldChg chg="delSp modSp add replId">
        <pc:chgData name="Swapan R" userId="S::swapan_dr_zoho.com#ext#@nh4h.onmicrosoft.com::075d6803-6988-48b4-a2fe-b3663368feec" providerId="AD" clId="Web-{EDDFF5AF-FEE8-4931-AE7E-924E5F5A0369}" dt="2021-11-06T17:30:23.892" v="38" actId="20577"/>
        <pc:sldMkLst>
          <pc:docMk/>
          <pc:sldMk cId="118195889" sldId="270"/>
        </pc:sldMkLst>
        <pc:spChg chg="mod">
          <ac:chgData name="Swapan R" userId="S::swapan_dr_zoho.com#ext#@nh4h.onmicrosoft.com::075d6803-6988-48b4-a2fe-b3663368feec" providerId="AD" clId="Web-{EDDFF5AF-FEE8-4931-AE7E-924E5F5A0369}" dt="2021-11-06T17:30:23.892" v="38" actId="20577"/>
          <ac:spMkLst>
            <pc:docMk/>
            <pc:sldMk cId="118195889" sldId="270"/>
            <ac:spMk id="2" creationId="{00000000-0000-0000-0000-000000000000}"/>
          </ac:spMkLst>
        </pc:spChg>
        <pc:spChg chg="del">
          <ac:chgData name="Swapan R" userId="S::swapan_dr_zoho.com#ext#@nh4h.onmicrosoft.com::075d6803-6988-48b4-a2fe-b3663368feec" providerId="AD" clId="Web-{EDDFF5AF-FEE8-4931-AE7E-924E5F5A0369}" dt="2021-11-06T17:30:05.938" v="28"/>
          <ac:spMkLst>
            <pc:docMk/>
            <pc:sldMk cId="118195889" sldId="270"/>
            <ac:spMk id="5" creationId="{297CD044-681A-4C02-9C75-8C786741A30A}"/>
          </ac:spMkLst>
        </pc:spChg>
        <pc:spChg chg="del">
          <ac:chgData name="Swapan R" userId="S::swapan_dr_zoho.com#ext#@nh4h.onmicrosoft.com::075d6803-6988-48b4-a2fe-b3663368feec" providerId="AD" clId="Web-{EDDFF5AF-FEE8-4931-AE7E-924E5F5A0369}" dt="2021-11-06T17:30:05.938" v="27"/>
          <ac:spMkLst>
            <pc:docMk/>
            <pc:sldMk cId="118195889" sldId="270"/>
            <ac:spMk id="6" creationId="{70B6FCA7-72E4-4A62-B1A8-E35B81D63CED}"/>
          </ac:spMkLst>
        </pc:spChg>
        <pc:spChg chg="del">
          <ac:chgData name="Swapan R" userId="S::swapan_dr_zoho.com#ext#@nh4h.onmicrosoft.com::075d6803-6988-48b4-a2fe-b3663368feec" providerId="AD" clId="Web-{EDDFF5AF-FEE8-4931-AE7E-924E5F5A0369}" dt="2021-11-06T17:30:05.938" v="26"/>
          <ac:spMkLst>
            <pc:docMk/>
            <pc:sldMk cId="118195889" sldId="270"/>
            <ac:spMk id="8" creationId="{5E8C3E6B-BA71-4CB3-AE45-E217BDB95CAF}"/>
          </ac:spMkLst>
        </pc:spChg>
        <pc:spChg chg="del">
          <ac:chgData name="Swapan R" userId="S::swapan_dr_zoho.com#ext#@nh4h.onmicrosoft.com::075d6803-6988-48b4-a2fe-b3663368feec" providerId="AD" clId="Web-{EDDFF5AF-FEE8-4931-AE7E-924E5F5A0369}" dt="2021-11-06T17:30:05.938" v="25"/>
          <ac:spMkLst>
            <pc:docMk/>
            <pc:sldMk cId="118195889" sldId="270"/>
            <ac:spMk id="9" creationId="{FF78B775-E35B-463D-B758-48F3886CF2E2}"/>
          </ac:spMkLst>
        </pc:spChg>
        <pc:spChg chg="del">
          <ac:chgData name="Swapan R" userId="S::swapan_dr_zoho.com#ext#@nh4h.onmicrosoft.com::075d6803-6988-48b4-a2fe-b3663368feec" providerId="AD" clId="Web-{EDDFF5AF-FEE8-4931-AE7E-924E5F5A0369}" dt="2021-11-06T17:30:10.579" v="29"/>
          <ac:spMkLst>
            <pc:docMk/>
            <pc:sldMk cId="118195889" sldId="270"/>
            <ac:spMk id="10" creationId="{51667259-984F-42CC-A8D0-C29F8BB96B62}"/>
          </ac:spMkLst>
        </pc:spChg>
        <pc:spChg chg="del">
          <ac:chgData name="Swapan R" userId="S::swapan_dr_zoho.com#ext#@nh4h.onmicrosoft.com::075d6803-6988-48b4-a2fe-b3663368feec" providerId="AD" clId="Web-{EDDFF5AF-FEE8-4931-AE7E-924E5F5A0369}" dt="2021-11-06T17:30:05.938" v="22"/>
          <ac:spMkLst>
            <pc:docMk/>
            <pc:sldMk cId="118195889" sldId="270"/>
            <ac:spMk id="13" creationId="{8BA9F0CA-1C29-4F93-BD85-4D2904222042}"/>
          </ac:spMkLst>
        </pc:spChg>
        <pc:spChg chg="del">
          <ac:chgData name="Swapan R" userId="S::swapan_dr_zoho.com#ext#@nh4h.onmicrosoft.com::075d6803-6988-48b4-a2fe-b3663368feec" providerId="AD" clId="Web-{EDDFF5AF-FEE8-4931-AE7E-924E5F5A0369}" dt="2021-11-06T17:30:05.938" v="21"/>
          <ac:spMkLst>
            <pc:docMk/>
            <pc:sldMk cId="118195889" sldId="270"/>
            <ac:spMk id="14" creationId="{40EB32A3-3C47-40F9-AD41-E7696A7CD3CA}"/>
          </ac:spMkLst>
        </pc:spChg>
        <pc:spChg chg="del">
          <ac:chgData name="Swapan R" userId="S::swapan_dr_zoho.com#ext#@nh4h.onmicrosoft.com::075d6803-6988-48b4-a2fe-b3663368feec" providerId="AD" clId="Web-{EDDFF5AF-FEE8-4931-AE7E-924E5F5A0369}" dt="2021-11-06T17:30:05.923" v="16"/>
          <ac:spMkLst>
            <pc:docMk/>
            <pc:sldMk cId="118195889" sldId="270"/>
            <ac:spMk id="21" creationId="{922BDE66-D623-410D-8F90-F6D952700B15}"/>
          </ac:spMkLst>
        </pc:spChg>
        <pc:spChg chg="del">
          <ac:chgData name="Swapan R" userId="S::swapan_dr_zoho.com#ext#@nh4h.onmicrosoft.com::075d6803-6988-48b4-a2fe-b3663368feec" providerId="AD" clId="Web-{EDDFF5AF-FEE8-4931-AE7E-924E5F5A0369}" dt="2021-11-06T17:30:05.923" v="13"/>
          <ac:spMkLst>
            <pc:docMk/>
            <pc:sldMk cId="118195889" sldId="270"/>
            <ac:spMk id="47" creationId="{33B36E45-3770-4106-9E8D-DD7C4352C5D4}"/>
          </ac:spMkLst>
        </pc:spChg>
        <pc:cxnChg chg="del">
          <ac:chgData name="Swapan R" userId="S::swapan_dr_zoho.com#ext#@nh4h.onmicrosoft.com::075d6803-6988-48b4-a2fe-b3663368feec" providerId="AD" clId="Web-{EDDFF5AF-FEE8-4931-AE7E-924E5F5A0369}" dt="2021-11-06T17:30:05.938" v="24"/>
          <ac:cxnSpMkLst>
            <pc:docMk/>
            <pc:sldMk cId="118195889" sldId="270"/>
            <ac:cxnSpMk id="11" creationId="{1A2A3EB3-4A3C-474E-8595-BFD94C8015C2}"/>
          </ac:cxnSpMkLst>
        </pc:cxnChg>
        <pc:cxnChg chg="del">
          <ac:chgData name="Swapan R" userId="S::swapan_dr_zoho.com#ext#@nh4h.onmicrosoft.com::075d6803-6988-48b4-a2fe-b3663368feec" providerId="AD" clId="Web-{EDDFF5AF-FEE8-4931-AE7E-924E5F5A0369}" dt="2021-11-06T17:30:05.938" v="23"/>
          <ac:cxnSpMkLst>
            <pc:docMk/>
            <pc:sldMk cId="118195889" sldId="270"/>
            <ac:cxnSpMk id="12" creationId="{04F0D07D-E029-4601-B611-3A6D1F14235D}"/>
          </ac:cxnSpMkLst>
        </pc:cxnChg>
        <pc:cxnChg chg="del">
          <ac:chgData name="Swapan R" userId="S::swapan_dr_zoho.com#ext#@nh4h.onmicrosoft.com::075d6803-6988-48b4-a2fe-b3663368feec" providerId="AD" clId="Web-{EDDFF5AF-FEE8-4931-AE7E-924E5F5A0369}" dt="2021-11-06T17:30:05.923" v="20"/>
          <ac:cxnSpMkLst>
            <pc:docMk/>
            <pc:sldMk cId="118195889" sldId="270"/>
            <ac:cxnSpMk id="16" creationId="{82F5DB89-CC7A-4D87-808B-F98DC19B9F0A}"/>
          </ac:cxnSpMkLst>
        </pc:cxnChg>
        <pc:cxnChg chg="del">
          <ac:chgData name="Swapan R" userId="S::swapan_dr_zoho.com#ext#@nh4h.onmicrosoft.com::075d6803-6988-48b4-a2fe-b3663368feec" providerId="AD" clId="Web-{EDDFF5AF-FEE8-4931-AE7E-924E5F5A0369}" dt="2021-11-06T17:30:05.923" v="19"/>
          <ac:cxnSpMkLst>
            <pc:docMk/>
            <pc:sldMk cId="118195889" sldId="270"/>
            <ac:cxnSpMk id="17" creationId="{AD04F3BE-D528-4B9D-8634-35CEFBF870B7}"/>
          </ac:cxnSpMkLst>
        </pc:cxnChg>
        <pc:cxnChg chg="del">
          <ac:chgData name="Swapan R" userId="S::swapan_dr_zoho.com#ext#@nh4h.onmicrosoft.com::075d6803-6988-48b4-a2fe-b3663368feec" providerId="AD" clId="Web-{EDDFF5AF-FEE8-4931-AE7E-924E5F5A0369}" dt="2021-11-06T17:30:05.923" v="18"/>
          <ac:cxnSpMkLst>
            <pc:docMk/>
            <pc:sldMk cId="118195889" sldId="270"/>
            <ac:cxnSpMk id="18" creationId="{E64A5CF9-63ED-41DC-A61D-5C26CAA14582}"/>
          </ac:cxnSpMkLst>
        </pc:cxnChg>
        <pc:cxnChg chg="del">
          <ac:chgData name="Swapan R" userId="S::swapan_dr_zoho.com#ext#@nh4h.onmicrosoft.com::075d6803-6988-48b4-a2fe-b3663368feec" providerId="AD" clId="Web-{EDDFF5AF-FEE8-4931-AE7E-924E5F5A0369}" dt="2021-11-06T17:30:05.923" v="17"/>
          <ac:cxnSpMkLst>
            <pc:docMk/>
            <pc:sldMk cId="118195889" sldId="270"/>
            <ac:cxnSpMk id="19" creationId="{F36E2CC5-339F-4474-AFD0-343489BB50D0}"/>
          </ac:cxnSpMkLst>
        </pc:cxnChg>
        <pc:cxnChg chg="del">
          <ac:chgData name="Swapan R" userId="S::swapan_dr_zoho.com#ext#@nh4h.onmicrosoft.com::075d6803-6988-48b4-a2fe-b3663368feec" providerId="AD" clId="Web-{EDDFF5AF-FEE8-4931-AE7E-924E5F5A0369}" dt="2021-11-06T17:30:13.173" v="30"/>
          <ac:cxnSpMkLst>
            <pc:docMk/>
            <pc:sldMk cId="118195889" sldId="270"/>
            <ac:cxnSpMk id="20" creationId="{BAC3880A-5B6B-4729-BC62-24A2FD1AC95E}"/>
          </ac:cxnSpMkLst>
        </pc:cxnChg>
        <pc:cxnChg chg="del">
          <ac:chgData name="Swapan R" userId="S::swapan_dr_zoho.com#ext#@nh4h.onmicrosoft.com::075d6803-6988-48b4-a2fe-b3663368feec" providerId="AD" clId="Web-{EDDFF5AF-FEE8-4931-AE7E-924E5F5A0369}" dt="2021-11-06T17:30:05.923" v="15"/>
          <ac:cxnSpMkLst>
            <pc:docMk/>
            <pc:sldMk cId="118195889" sldId="270"/>
            <ac:cxnSpMk id="22" creationId="{0D111654-AD1D-4D39-A0FF-132CDC7DE2C0}"/>
          </ac:cxnSpMkLst>
        </pc:cxnChg>
        <pc:cxnChg chg="del">
          <ac:chgData name="Swapan R" userId="S::swapan_dr_zoho.com#ext#@nh4h.onmicrosoft.com::075d6803-6988-48b4-a2fe-b3663368feec" providerId="AD" clId="Web-{EDDFF5AF-FEE8-4931-AE7E-924E5F5A0369}" dt="2021-11-06T17:30:05.923" v="14"/>
          <ac:cxnSpMkLst>
            <pc:docMk/>
            <pc:sldMk cId="118195889" sldId="270"/>
            <ac:cxnSpMk id="23" creationId="{BBE6CE07-4571-4D52-8298-D1EF8E96382D}"/>
          </ac:cxnSpMkLst>
        </pc:cxnChg>
      </pc:sldChg>
    </pc:docChg>
  </pc:docChgLst>
  <pc:docChgLst>
    <pc:chgData name="Fraser Gutteridge" userId="S::trueblue_usa.net#ext#@nh4h.onmicrosoft.com::79a5318f-d8ee-4865-b311-216ced85a5e2" providerId="AD" clId="Web-{44D2F220-A697-4086-8939-538BF6B2448A}"/>
    <pc:docChg chg="addSld delSld modSld">
      <pc:chgData name="Fraser Gutteridge" userId="S::trueblue_usa.net#ext#@nh4h.onmicrosoft.com::79a5318f-d8ee-4865-b311-216ced85a5e2" providerId="AD" clId="Web-{44D2F220-A697-4086-8939-538BF6B2448A}" dt="2021-11-07T01:19:04.674" v="35"/>
      <pc:docMkLst>
        <pc:docMk/>
      </pc:docMkLst>
      <pc:sldChg chg="addSp delSp modSp del mod modShow">
        <pc:chgData name="Fraser Gutteridge" userId="S::trueblue_usa.net#ext#@nh4h.onmicrosoft.com::79a5318f-d8ee-4865-b311-216ced85a5e2" providerId="AD" clId="Web-{44D2F220-A697-4086-8939-538BF6B2448A}" dt="2021-11-07T01:19:04.674" v="35"/>
        <pc:sldMkLst>
          <pc:docMk/>
          <pc:sldMk cId="1753451977" sldId="268"/>
        </pc:sldMkLst>
        <pc:spChg chg="del mod">
          <ac:chgData name="Fraser Gutteridge" userId="S::trueblue_usa.net#ext#@nh4h.onmicrosoft.com::79a5318f-d8ee-4865-b311-216ced85a5e2" providerId="AD" clId="Web-{44D2F220-A697-4086-8939-538BF6B2448A}" dt="2021-11-07T01:15:57.512" v="17"/>
          <ac:spMkLst>
            <pc:docMk/>
            <pc:sldMk cId="1753451977" sldId="268"/>
            <ac:spMk id="2" creationId="{00000000-0000-0000-0000-000000000000}"/>
          </ac:spMkLst>
        </pc:spChg>
        <pc:spChg chg="add">
          <ac:chgData name="Fraser Gutteridge" userId="S::trueblue_usa.net#ext#@nh4h.onmicrosoft.com::79a5318f-d8ee-4865-b311-216ced85a5e2" providerId="AD" clId="Web-{44D2F220-A697-4086-8939-538BF6B2448A}" dt="2021-11-07T01:12:57.476" v="0"/>
          <ac:spMkLst>
            <pc:docMk/>
            <pc:sldMk cId="1753451977" sldId="268"/>
            <ac:spMk id="5" creationId="{2217EE3C-1909-446C-AAB5-CD6332246F9C}"/>
          </ac:spMkLst>
        </pc:spChg>
        <pc:spChg chg="add">
          <ac:chgData name="Fraser Gutteridge" userId="S::trueblue_usa.net#ext#@nh4h.onmicrosoft.com::79a5318f-d8ee-4865-b311-216ced85a5e2" providerId="AD" clId="Web-{44D2F220-A697-4086-8939-538BF6B2448A}" dt="2021-11-07T01:16:02.215" v="18"/>
          <ac:spMkLst>
            <pc:docMk/>
            <pc:sldMk cId="1753451977" sldId="268"/>
            <ac:spMk id="8" creationId="{4708D21C-47D9-4A8D-8654-EA00D2E09C49}"/>
          </ac:spMkLst>
        </pc:spChg>
        <pc:picChg chg="mod">
          <ac:chgData name="Fraser Gutteridge" userId="S::trueblue_usa.net#ext#@nh4h.onmicrosoft.com::79a5318f-d8ee-4865-b311-216ced85a5e2" providerId="AD" clId="Web-{44D2F220-A697-4086-8939-538BF6B2448A}" dt="2021-11-07T01:18:57.564" v="34" actId="1076"/>
          <ac:picMkLst>
            <pc:docMk/>
            <pc:sldMk cId="1753451977" sldId="268"/>
            <ac:picMk id="3" creationId="{FDD1D4E9-9247-4C2E-A14B-9CD47401071C}"/>
          </ac:picMkLst>
        </pc:picChg>
        <pc:picChg chg="add del mod">
          <ac:chgData name="Fraser Gutteridge" userId="S::trueblue_usa.net#ext#@nh4h.onmicrosoft.com::79a5318f-d8ee-4865-b311-216ced85a5e2" providerId="AD" clId="Web-{44D2F220-A697-4086-8939-538BF6B2448A}" dt="2021-11-07T01:13:23.273" v="2"/>
          <ac:picMkLst>
            <pc:docMk/>
            <pc:sldMk cId="1753451977" sldId="268"/>
            <ac:picMk id="6" creationId="{854AB50D-03E9-4C80-8567-05C3081EA763}"/>
          </ac:picMkLst>
        </pc:picChg>
        <pc:picChg chg="add mod">
          <ac:chgData name="Fraser Gutteridge" userId="S::trueblue_usa.net#ext#@nh4h.onmicrosoft.com::79a5318f-d8ee-4865-b311-216ced85a5e2" providerId="AD" clId="Web-{44D2F220-A697-4086-8939-538BF6B2448A}" dt="2021-11-07T01:15:10.073" v="12" actId="1076"/>
          <ac:picMkLst>
            <pc:docMk/>
            <pc:sldMk cId="1753451977" sldId="268"/>
            <ac:picMk id="7" creationId="{41FC8F5C-79FB-4DA9-8BA2-764FA4BA110D}"/>
          </ac:picMkLst>
        </pc:picChg>
      </pc:sldChg>
      <pc:sldChg chg="addSp delSp modSp add replId">
        <pc:chgData name="Fraser Gutteridge" userId="S::trueblue_usa.net#ext#@nh4h.onmicrosoft.com::79a5318f-d8ee-4865-b311-216ced85a5e2" providerId="AD" clId="Web-{44D2F220-A697-4086-8939-538BF6B2448A}" dt="2021-11-07T01:18:33.157" v="32" actId="1076"/>
        <pc:sldMkLst>
          <pc:docMk/>
          <pc:sldMk cId="2275544918" sldId="274"/>
        </pc:sldMkLst>
        <pc:spChg chg="mod">
          <ac:chgData name="Fraser Gutteridge" userId="S::trueblue_usa.net#ext#@nh4h.onmicrosoft.com::79a5318f-d8ee-4865-b311-216ced85a5e2" providerId="AD" clId="Web-{44D2F220-A697-4086-8939-538BF6B2448A}" dt="2021-11-07T01:18:16.532" v="28" actId="14100"/>
          <ac:spMkLst>
            <pc:docMk/>
            <pc:sldMk cId="2275544918" sldId="274"/>
            <ac:spMk id="2" creationId="{00000000-0000-0000-0000-000000000000}"/>
          </ac:spMkLst>
        </pc:spChg>
        <pc:spChg chg="del">
          <ac:chgData name="Fraser Gutteridge" userId="S::trueblue_usa.net#ext#@nh4h.onmicrosoft.com::79a5318f-d8ee-4865-b311-216ced85a5e2" providerId="AD" clId="Web-{44D2F220-A697-4086-8939-538BF6B2448A}" dt="2021-11-07T01:18:03.438" v="24"/>
          <ac:spMkLst>
            <pc:docMk/>
            <pc:sldMk cId="2275544918" sldId="274"/>
            <ac:spMk id="3" creationId="{394A4D9C-38BB-475A-9B12-3201338FCB89}"/>
          </ac:spMkLst>
        </pc:spChg>
        <pc:picChg chg="add mod">
          <ac:chgData name="Fraser Gutteridge" userId="S::trueblue_usa.net#ext#@nh4h.onmicrosoft.com::79a5318f-d8ee-4865-b311-216ced85a5e2" providerId="AD" clId="Web-{44D2F220-A697-4086-8939-538BF6B2448A}" dt="2021-11-07T01:18:33.110" v="31" actId="1076"/>
          <ac:picMkLst>
            <pc:docMk/>
            <pc:sldMk cId="2275544918" sldId="274"/>
            <ac:picMk id="5" creationId="{3311E11F-EC7E-43DD-8031-F741257B8B4B}"/>
          </ac:picMkLst>
        </pc:picChg>
        <pc:picChg chg="add mod">
          <ac:chgData name="Fraser Gutteridge" userId="S::trueblue_usa.net#ext#@nh4h.onmicrosoft.com::79a5318f-d8ee-4865-b311-216ced85a5e2" providerId="AD" clId="Web-{44D2F220-A697-4086-8939-538BF6B2448A}" dt="2021-11-07T01:18:33.157" v="32" actId="1076"/>
          <ac:picMkLst>
            <pc:docMk/>
            <pc:sldMk cId="2275544918" sldId="274"/>
            <ac:picMk id="6" creationId="{1881203B-92D9-4A2E-B89A-D060AD94940C}"/>
          </ac:picMkLst>
        </pc:picChg>
        <pc:picChg chg="del">
          <ac:chgData name="Fraser Gutteridge" userId="S::trueblue_usa.net#ext#@nh4h.onmicrosoft.com::79a5318f-d8ee-4865-b311-216ced85a5e2" providerId="AD" clId="Web-{44D2F220-A697-4086-8939-538BF6B2448A}" dt="2021-11-07T01:17:58.625" v="22"/>
          <ac:picMkLst>
            <pc:docMk/>
            <pc:sldMk cId="2275544918" sldId="274"/>
            <ac:picMk id="11" creationId="{FD03E408-2E94-4F66-ACB6-D9A95DFED557}"/>
          </ac:picMkLst>
        </pc:picChg>
        <pc:cxnChg chg="del">
          <ac:chgData name="Fraser Gutteridge" userId="S::trueblue_usa.net#ext#@nh4h.onmicrosoft.com::79a5318f-d8ee-4865-b311-216ced85a5e2" providerId="AD" clId="Web-{44D2F220-A697-4086-8939-538BF6B2448A}" dt="2021-11-07T01:18:00.453" v="23"/>
          <ac:cxnSpMkLst>
            <pc:docMk/>
            <pc:sldMk cId="2275544918" sldId="274"/>
            <ac:cxnSpMk id="19" creationId="{A6116167-7235-4D95-87E5-DEAD4AE75F9C}"/>
          </ac:cxnSpMkLst>
        </pc:cxnChg>
      </pc:sldChg>
    </pc:docChg>
  </pc:docChgLst>
  <pc:docChgLst>
    <pc:chgData name="damaris grossmann" userId="S::damarisg0581_gmail.com#ext#@nh4h.onmicrosoft.com::54ae8fc9-ce92-4738-8441-c5a65beb2f56" providerId="AD" clId="Web-{43C509C3-C017-438C-88BA-00A3ECBFAF3C}"/>
    <pc:docChg chg="modSld">
      <pc:chgData name="damaris grossmann" userId="S::damarisg0581_gmail.com#ext#@nh4h.onmicrosoft.com::54ae8fc9-ce92-4738-8441-c5a65beb2f56" providerId="AD" clId="Web-{43C509C3-C017-438C-88BA-00A3ECBFAF3C}" dt="2021-11-06T15:45:50.548" v="12" actId="20577"/>
      <pc:docMkLst>
        <pc:docMk/>
      </pc:docMkLst>
      <pc:sldChg chg="addSp modSp">
        <pc:chgData name="damaris grossmann" userId="S::damarisg0581_gmail.com#ext#@nh4h.onmicrosoft.com::54ae8fc9-ce92-4738-8441-c5a65beb2f56" providerId="AD" clId="Web-{43C509C3-C017-438C-88BA-00A3ECBFAF3C}" dt="2021-11-06T15:45:50.548" v="12" actId="20577"/>
        <pc:sldMkLst>
          <pc:docMk/>
          <pc:sldMk cId="2178728732" sldId="264"/>
        </pc:sldMkLst>
        <pc:spChg chg="add mod">
          <ac:chgData name="damaris grossmann" userId="S::damarisg0581_gmail.com#ext#@nh4h.onmicrosoft.com::54ae8fc9-ce92-4738-8441-c5a65beb2f56" providerId="AD" clId="Web-{43C509C3-C017-438C-88BA-00A3ECBFAF3C}" dt="2021-11-06T15:45:50.548" v="12" actId="20577"/>
          <ac:spMkLst>
            <pc:docMk/>
            <pc:sldMk cId="2178728732" sldId="264"/>
            <ac:spMk id="18" creationId="{77ED41F9-7DD5-4A1A-B58A-9AB8D37AFB55}"/>
          </ac:spMkLst>
        </pc:spChg>
      </pc:sldChg>
      <pc:sldChg chg="delSp">
        <pc:chgData name="damaris grossmann" userId="S::damarisg0581_gmail.com#ext#@nh4h.onmicrosoft.com::54ae8fc9-ce92-4738-8441-c5a65beb2f56" providerId="AD" clId="Web-{43C509C3-C017-438C-88BA-00A3ECBFAF3C}" dt="2021-11-06T15:45:02.623" v="0"/>
        <pc:sldMkLst>
          <pc:docMk/>
          <pc:sldMk cId="3750510130" sldId="265"/>
        </pc:sldMkLst>
        <pc:spChg chg="del">
          <ac:chgData name="damaris grossmann" userId="S::damarisg0581_gmail.com#ext#@nh4h.onmicrosoft.com::54ae8fc9-ce92-4738-8441-c5a65beb2f56" providerId="AD" clId="Web-{43C509C3-C017-438C-88BA-00A3ECBFAF3C}" dt="2021-11-06T15:45:02.623" v="0"/>
          <ac:spMkLst>
            <pc:docMk/>
            <pc:sldMk cId="3750510130" sldId="265"/>
            <ac:spMk id="15" creationId="{355F3F43-1C60-410F-BEFE-AE7B45707454}"/>
          </ac:spMkLst>
        </pc:spChg>
      </pc:sldChg>
    </pc:docChg>
  </pc:docChgLst>
  <pc:docChgLst>
    <pc:chgData name="Swapan R" userId="S::swapan_dr_zoho.com#ext#@nh4h.onmicrosoft.com::075d6803-6988-48b4-a2fe-b3663368feec" providerId="AD" clId="Web-{A93AC5CF-8C8B-4C5D-9F4E-21C9E444B93F}"/>
    <pc:docChg chg="modSld">
      <pc:chgData name="Swapan R" userId="S::swapan_dr_zoho.com#ext#@nh4h.onmicrosoft.com::075d6803-6988-48b4-a2fe-b3663368feec" providerId="AD" clId="Web-{A93AC5CF-8C8B-4C5D-9F4E-21C9E444B93F}" dt="2021-11-06T15:41:37.858" v="65" actId="20577"/>
      <pc:docMkLst>
        <pc:docMk/>
      </pc:docMkLst>
      <pc:sldChg chg="addSp delSp modSp">
        <pc:chgData name="Swapan R" userId="S::swapan_dr_zoho.com#ext#@nh4h.onmicrosoft.com::075d6803-6988-48b4-a2fe-b3663368feec" providerId="AD" clId="Web-{A93AC5CF-8C8B-4C5D-9F4E-21C9E444B93F}" dt="2021-11-06T15:36:14.678" v="64" actId="1076"/>
        <pc:sldMkLst>
          <pc:docMk/>
          <pc:sldMk cId="3750510130" sldId="265"/>
        </pc:sldMkLst>
        <pc:spChg chg="mod">
          <ac:chgData name="Swapan R" userId="S::swapan_dr_zoho.com#ext#@nh4h.onmicrosoft.com::075d6803-6988-48b4-a2fe-b3663368feec" providerId="AD" clId="Web-{A93AC5CF-8C8B-4C5D-9F4E-21C9E444B93F}" dt="2021-11-06T15:33:40.142" v="44" actId="20577"/>
          <ac:spMkLst>
            <pc:docMk/>
            <pc:sldMk cId="3750510130" sldId="265"/>
            <ac:spMk id="6" creationId="{70B6FCA7-72E4-4A62-B1A8-E35B81D63CED}"/>
          </ac:spMkLst>
        </pc:spChg>
        <pc:spChg chg="mod">
          <ac:chgData name="Swapan R" userId="S::swapan_dr_zoho.com#ext#@nh4h.onmicrosoft.com::075d6803-6988-48b4-a2fe-b3663368feec" providerId="AD" clId="Web-{A93AC5CF-8C8B-4C5D-9F4E-21C9E444B93F}" dt="2021-11-06T15:35:34.083" v="48" actId="14100"/>
          <ac:spMkLst>
            <pc:docMk/>
            <pc:sldMk cId="3750510130" sldId="265"/>
            <ac:spMk id="15" creationId="{355F3F43-1C60-410F-BEFE-AE7B45707454}"/>
          </ac:spMkLst>
        </pc:spChg>
        <pc:spChg chg="add mod">
          <ac:chgData name="Swapan R" userId="S::swapan_dr_zoho.com#ext#@nh4h.onmicrosoft.com::075d6803-6988-48b4-a2fe-b3663368feec" providerId="AD" clId="Web-{A93AC5CF-8C8B-4C5D-9F4E-21C9E444B93F}" dt="2021-11-06T15:36:14.678" v="64" actId="1076"/>
          <ac:spMkLst>
            <pc:docMk/>
            <pc:sldMk cId="3750510130" sldId="265"/>
            <ac:spMk id="47" creationId="{33B36E45-3770-4106-9E8D-DD7C4352C5D4}"/>
          </ac:spMkLst>
        </pc:spChg>
        <pc:picChg chg="add del mod">
          <ac:chgData name="Swapan R" userId="S::swapan_dr_zoho.com#ext#@nh4h.onmicrosoft.com::075d6803-6988-48b4-a2fe-b3663368feec" providerId="AD" clId="Web-{A93AC5CF-8C8B-4C5D-9F4E-21C9E444B93F}" dt="2021-11-06T15:35:47.489" v="50"/>
          <ac:picMkLst>
            <pc:docMk/>
            <pc:sldMk cId="3750510130" sldId="265"/>
            <ac:picMk id="46" creationId="{1EFB9679-74E6-4492-B692-E9B54D294C32}"/>
          </ac:picMkLst>
        </pc:picChg>
        <pc:cxnChg chg="mod">
          <ac:chgData name="Swapan R" userId="S::swapan_dr_zoho.com#ext#@nh4h.onmicrosoft.com::075d6803-6988-48b4-a2fe-b3663368feec" providerId="AD" clId="Web-{A93AC5CF-8C8B-4C5D-9F4E-21C9E444B93F}" dt="2021-11-06T15:33:16.954" v="34" actId="14100"/>
          <ac:cxnSpMkLst>
            <pc:docMk/>
            <pc:sldMk cId="3750510130" sldId="265"/>
            <ac:cxnSpMk id="12" creationId="{04F0D07D-E029-4601-B611-3A6D1F14235D}"/>
          </ac:cxnSpMkLst>
        </pc:cxnChg>
      </pc:sldChg>
      <pc:sldChg chg="modSp">
        <pc:chgData name="Swapan R" userId="S::swapan_dr_zoho.com#ext#@nh4h.onmicrosoft.com::075d6803-6988-48b4-a2fe-b3663368feec" providerId="AD" clId="Web-{A93AC5CF-8C8B-4C5D-9F4E-21C9E444B93F}" dt="2021-11-06T15:41:37.858" v="65" actId="20577"/>
        <pc:sldMkLst>
          <pc:docMk/>
          <pc:sldMk cId="2275827354" sldId="266"/>
        </pc:sldMkLst>
        <pc:spChg chg="mod">
          <ac:chgData name="Swapan R" userId="S::swapan_dr_zoho.com#ext#@nh4h.onmicrosoft.com::075d6803-6988-48b4-a2fe-b3663368feec" providerId="AD" clId="Web-{A93AC5CF-8C8B-4C5D-9F4E-21C9E444B93F}" dt="2021-11-06T15:41:37.858" v="65" actId="20577"/>
          <ac:spMkLst>
            <pc:docMk/>
            <pc:sldMk cId="2275827354" sldId="266"/>
            <ac:spMk id="18" creationId="{8F12A556-B572-4443-A822-3E1472901A2A}"/>
          </ac:spMkLst>
        </pc:spChg>
      </pc:sldChg>
      <pc:sldChg chg="addSp modSp">
        <pc:chgData name="Swapan R" userId="S::swapan_dr_zoho.com#ext#@nh4h.onmicrosoft.com::075d6803-6988-48b4-a2fe-b3663368feec" providerId="AD" clId="Web-{A93AC5CF-8C8B-4C5D-9F4E-21C9E444B93F}" dt="2021-11-06T15:30:42.276" v="33" actId="1076"/>
        <pc:sldMkLst>
          <pc:docMk/>
          <pc:sldMk cId="31749432" sldId="267"/>
        </pc:sldMkLst>
        <pc:spChg chg="mod">
          <ac:chgData name="Swapan R" userId="S::swapan_dr_zoho.com#ext#@nh4h.onmicrosoft.com::075d6803-6988-48b4-a2fe-b3663368feec" providerId="AD" clId="Web-{A93AC5CF-8C8B-4C5D-9F4E-21C9E444B93F}" dt="2021-11-06T15:25:18.408" v="8" actId="20577"/>
          <ac:spMkLst>
            <pc:docMk/>
            <pc:sldMk cId="31749432" sldId="267"/>
            <ac:spMk id="3" creationId="{1589BF68-96C1-40DF-A290-EEC3D0A84C33}"/>
          </ac:spMkLst>
        </pc:spChg>
        <pc:spChg chg="mod">
          <ac:chgData name="Swapan R" userId="S::swapan_dr_zoho.com#ext#@nh4h.onmicrosoft.com::075d6803-6988-48b4-a2fe-b3663368feec" providerId="AD" clId="Web-{A93AC5CF-8C8B-4C5D-9F4E-21C9E444B93F}" dt="2021-11-06T15:28:29.898" v="29" actId="1076"/>
          <ac:spMkLst>
            <pc:docMk/>
            <pc:sldMk cId="31749432" sldId="267"/>
            <ac:spMk id="6" creationId="{01E2A0DB-ED04-47FE-9226-65FC183472A3}"/>
          </ac:spMkLst>
        </pc:spChg>
        <pc:spChg chg="add mod">
          <ac:chgData name="Swapan R" userId="S::swapan_dr_zoho.com#ext#@nh4h.onmicrosoft.com::075d6803-6988-48b4-a2fe-b3663368feec" providerId="AD" clId="Web-{A93AC5CF-8C8B-4C5D-9F4E-21C9E444B93F}" dt="2021-11-06T15:28:12.303" v="23" actId="1076"/>
          <ac:spMkLst>
            <pc:docMk/>
            <pc:sldMk cId="31749432" sldId="267"/>
            <ac:spMk id="7" creationId="{96AABE5B-D8BF-47E1-AA83-66AD6A17AC0B}"/>
          </ac:spMkLst>
        </pc:spChg>
        <pc:picChg chg="mod">
          <ac:chgData name="Swapan R" userId="S::swapan_dr_zoho.com#ext#@nh4h.onmicrosoft.com::075d6803-6988-48b4-a2fe-b3663368feec" providerId="AD" clId="Web-{A93AC5CF-8C8B-4C5D-9F4E-21C9E444B93F}" dt="2021-11-06T15:28:17.085" v="26" actId="1076"/>
          <ac:picMkLst>
            <pc:docMk/>
            <pc:sldMk cId="31749432" sldId="267"/>
            <ac:picMk id="4" creationId="{A060E154-A386-43C1-A030-1DB3A5AC7B0D}"/>
          </ac:picMkLst>
        </pc:picChg>
        <pc:picChg chg="add mod">
          <ac:chgData name="Swapan R" userId="S::swapan_dr_zoho.com#ext#@nh4h.onmicrosoft.com::075d6803-6988-48b4-a2fe-b3663368feec" providerId="AD" clId="Web-{A93AC5CF-8C8B-4C5D-9F4E-21C9E444B93F}" dt="2021-11-06T15:30:42.276" v="33" actId="1076"/>
          <ac:picMkLst>
            <pc:docMk/>
            <pc:sldMk cId="31749432" sldId="267"/>
            <ac:picMk id="5" creationId="{4E09207B-2EC5-45EC-836A-28BF5F902079}"/>
          </ac:picMkLst>
        </pc:picChg>
      </pc:sldChg>
    </pc:docChg>
  </pc:docChgLst>
  <pc:docChgLst>
    <pc:chgData name="damaris grossmann" userId="S::damarisg0581_gmail.com#ext#@nh4h.onmicrosoft.com::54ae8fc9-ce92-4738-8441-c5a65beb2f56" providerId="AD" clId="Web-{23F33637-F2EE-4FA9-9DDE-87EE30BE762B}"/>
    <pc:docChg chg="delSld modSld">
      <pc:chgData name="damaris grossmann" userId="S::damarisg0581_gmail.com#ext#@nh4h.onmicrosoft.com::54ae8fc9-ce92-4738-8441-c5a65beb2f56" providerId="AD" clId="Web-{23F33637-F2EE-4FA9-9DDE-87EE30BE762B}" dt="2021-11-07T15:55:02.633" v="24" actId="14100"/>
      <pc:docMkLst>
        <pc:docMk/>
      </pc:docMkLst>
      <pc:sldChg chg="addSp delSp modSp">
        <pc:chgData name="damaris grossmann" userId="S::damarisg0581_gmail.com#ext#@nh4h.onmicrosoft.com::54ae8fc9-ce92-4738-8441-c5a65beb2f56" providerId="AD" clId="Web-{23F33637-F2EE-4FA9-9DDE-87EE30BE762B}" dt="2021-11-07T15:55:02.633" v="24" actId="14100"/>
        <pc:sldMkLst>
          <pc:docMk/>
          <pc:sldMk cId="222992397" sldId="273"/>
        </pc:sldMkLst>
        <pc:spChg chg="add del mod">
          <ac:chgData name="damaris grossmann" userId="S::damarisg0581_gmail.com#ext#@nh4h.onmicrosoft.com::54ae8fc9-ce92-4738-8441-c5a65beb2f56" providerId="AD" clId="Web-{23F33637-F2EE-4FA9-9DDE-87EE30BE762B}" dt="2021-11-07T15:50:03.579" v="6"/>
          <ac:spMkLst>
            <pc:docMk/>
            <pc:sldMk cId="222992397" sldId="273"/>
            <ac:spMk id="7" creationId="{51B39215-789D-45E3-8E9F-87222A767396}"/>
          </ac:spMkLst>
        </pc:spChg>
        <pc:spChg chg="add del mod">
          <ac:chgData name="damaris grossmann" userId="S::damarisg0581_gmail.com#ext#@nh4h.onmicrosoft.com::54ae8fc9-ce92-4738-8441-c5a65beb2f56" providerId="AD" clId="Web-{23F33637-F2EE-4FA9-9DDE-87EE30BE762B}" dt="2021-11-07T15:50:07.548" v="7"/>
          <ac:spMkLst>
            <pc:docMk/>
            <pc:sldMk cId="222992397" sldId="273"/>
            <ac:spMk id="15" creationId="{134440CB-B61F-4FD9-BF5A-D22E7953C00E}"/>
          </ac:spMkLst>
        </pc:spChg>
        <pc:graphicFrameChg chg="add mod modGraphic">
          <ac:chgData name="damaris grossmann" userId="S::damarisg0581_gmail.com#ext#@nh4h.onmicrosoft.com::54ae8fc9-ce92-4738-8441-c5a65beb2f56" providerId="AD" clId="Web-{23F33637-F2EE-4FA9-9DDE-87EE30BE762B}" dt="2021-11-07T15:55:02.633" v="24" actId="14100"/>
          <ac:graphicFrameMkLst>
            <pc:docMk/>
            <pc:sldMk cId="222992397" sldId="273"/>
            <ac:graphicFrameMk id="9" creationId="{6E3E24BC-CD4A-4376-BA4D-82B47C027B59}"/>
          </ac:graphicFrameMkLst>
        </pc:graphicFrameChg>
      </pc:sldChg>
      <pc:sldChg chg="modSp del">
        <pc:chgData name="damaris grossmann" userId="S::damarisg0581_gmail.com#ext#@nh4h.onmicrosoft.com::54ae8fc9-ce92-4738-8441-c5a65beb2f56" providerId="AD" clId="Web-{23F33637-F2EE-4FA9-9DDE-87EE30BE762B}" dt="2021-11-07T15:46:41.043" v="1"/>
        <pc:sldMkLst>
          <pc:docMk/>
          <pc:sldMk cId="698992357" sldId="276"/>
        </pc:sldMkLst>
        <pc:picChg chg="mod">
          <ac:chgData name="damaris grossmann" userId="S::damarisg0581_gmail.com#ext#@nh4h.onmicrosoft.com::54ae8fc9-ce92-4738-8441-c5a65beb2f56" providerId="AD" clId="Web-{23F33637-F2EE-4FA9-9DDE-87EE30BE762B}" dt="2021-11-07T15:45:38.869" v="0" actId="14100"/>
          <ac:picMkLst>
            <pc:docMk/>
            <pc:sldMk cId="698992357" sldId="276"/>
            <ac:picMk id="10" creationId="{A1A61569-591A-498E-8CC1-16F9E45D328B}"/>
          </ac:picMkLst>
        </pc:picChg>
      </pc:sldChg>
    </pc:docChg>
  </pc:docChgLst>
  <pc:docChgLst>
    <pc:chgData name="Jiwon Lee" userId="S::leejiwon919_gmail.com#ext#@nh4h.onmicrosoft.com::0a0483bf-ca23-43d0-8479-a57cbe302c10" providerId="AD" clId="Web-{61B64975-0AB8-4159-B583-3A235D298FAC}"/>
    <pc:docChg chg="addSld modSld">
      <pc:chgData name="Jiwon Lee" userId="S::leejiwon919_gmail.com#ext#@nh4h.onmicrosoft.com::0a0483bf-ca23-43d0-8479-a57cbe302c10" providerId="AD" clId="Web-{61B64975-0AB8-4159-B583-3A235D298FAC}" dt="2021-11-06T20:18:43.835" v="118"/>
      <pc:docMkLst>
        <pc:docMk/>
      </pc:docMkLst>
      <pc:sldChg chg="modNotes">
        <pc:chgData name="Jiwon Lee" userId="S::leejiwon919_gmail.com#ext#@nh4h.onmicrosoft.com::0a0483bf-ca23-43d0-8479-a57cbe302c10" providerId="AD" clId="Web-{61B64975-0AB8-4159-B583-3A235D298FAC}" dt="2021-11-06T20:18:43.835" v="118"/>
        <pc:sldMkLst>
          <pc:docMk/>
          <pc:sldMk cId="2275827354" sldId="266"/>
        </pc:sldMkLst>
      </pc:sldChg>
      <pc:sldChg chg="modSp new">
        <pc:chgData name="Jiwon Lee" userId="S::leejiwon919_gmail.com#ext#@nh4h.onmicrosoft.com::0a0483bf-ca23-43d0-8479-a57cbe302c10" providerId="AD" clId="Web-{61B64975-0AB8-4159-B583-3A235D298FAC}" dt="2021-11-06T20:18:11.145" v="17" actId="20577"/>
        <pc:sldMkLst>
          <pc:docMk/>
          <pc:sldMk cId="2048249077" sldId="271"/>
        </pc:sldMkLst>
        <pc:spChg chg="mod">
          <ac:chgData name="Jiwon Lee" userId="S::leejiwon919_gmail.com#ext#@nh4h.onmicrosoft.com::0a0483bf-ca23-43d0-8479-a57cbe302c10" providerId="AD" clId="Web-{61B64975-0AB8-4159-B583-3A235D298FAC}" dt="2021-11-06T20:18:11.145" v="17" actId="20577"/>
          <ac:spMkLst>
            <pc:docMk/>
            <pc:sldMk cId="2048249077" sldId="271"/>
            <ac:spMk id="2" creationId="{BAB918C4-79CC-44D7-91B1-C5C0CD1EEC7F}"/>
          </ac:spMkLst>
        </pc:spChg>
      </pc:sldChg>
    </pc:docChg>
  </pc:docChgLst>
  <pc:docChgLst>
    <pc:chgData name="Swapan R" userId="S::swapan_dr_zoho.com#ext#@nh4h.onmicrosoft.com::075d6803-6988-48b4-a2fe-b3663368feec" providerId="AD" clId="Web-{CA1D7750-9F3D-4BDD-BDE3-CDE57AB02350}"/>
    <pc:docChg chg="modSld">
      <pc:chgData name="Swapan R" userId="S::swapan_dr_zoho.com#ext#@nh4h.onmicrosoft.com::075d6803-6988-48b4-a2fe-b3663368feec" providerId="AD" clId="Web-{CA1D7750-9F3D-4BDD-BDE3-CDE57AB02350}" dt="2021-11-06T12:43:56.444" v="59" actId="20577"/>
      <pc:docMkLst>
        <pc:docMk/>
      </pc:docMkLst>
      <pc:sldChg chg="modSp">
        <pc:chgData name="Swapan R" userId="S::swapan_dr_zoho.com#ext#@nh4h.onmicrosoft.com::075d6803-6988-48b4-a2fe-b3663368feec" providerId="AD" clId="Web-{CA1D7750-9F3D-4BDD-BDE3-CDE57AB02350}" dt="2021-11-06T12:42:54.146" v="4" actId="1076"/>
        <pc:sldMkLst>
          <pc:docMk/>
          <pc:sldMk cId="4014167568" sldId="262"/>
        </pc:sldMkLst>
        <pc:picChg chg="mod">
          <ac:chgData name="Swapan R" userId="S::swapan_dr_zoho.com#ext#@nh4h.onmicrosoft.com::075d6803-6988-48b4-a2fe-b3663368feec" providerId="AD" clId="Web-{CA1D7750-9F3D-4BDD-BDE3-CDE57AB02350}" dt="2021-11-06T12:42:54.146" v="4" actId="1076"/>
          <ac:picMkLst>
            <pc:docMk/>
            <pc:sldMk cId="4014167568" sldId="262"/>
            <ac:picMk id="8" creationId="{1B3FD58E-3A91-4397-97E0-131CE058D108}"/>
          </ac:picMkLst>
        </pc:picChg>
      </pc:sldChg>
      <pc:sldChg chg="modSp">
        <pc:chgData name="Swapan R" userId="S::swapan_dr_zoho.com#ext#@nh4h.onmicrosoft.com::075d6803-6988-48b4-a2fe-b3663368feec" providerId="AD" clId="Web-{CA1D7750-9F3D-4BDD-BDE3-CDE57AB02350}" dt="2021-11-06T12:43:56.444" v="59" actId="20577"/>
        <pc:sldMkLst>
          <pc:docMk/>
          <pc:sldMk cId="1409803155" sldId="268"/>
        </pc:sldMkLst>
        <pc:spChg chg="mod">
          <ac:chgData name="Swapan R" userId="S::swapan_dr_zoho.com#ext#@nh4h.onmicrosoft.com::075d6803-6988-48b4-a2fe-b3663368feec" providerId="AD" clId="Web-{CA1D7750-9F3D-4BDD-BDE3-CDE57AB02350}" dt="2021-11-06T12:43:56.444" v="59" actId="20577"/>
          <ac:spMkLst>
            <pc:docMk/>
            <pc:sldMk cId="1409803155" sldId="268"/>
            <ac:spMk id="3" creationId="{A9E35216-BC33-417B-A6EF-7E9F7C7DE07F}"/>
          </ac:spMkLst>
        </pc:spChg>
      </pc:sldChg>
    </pc:docChg>
  </pc:docChgLst>
  <pc:docChgLst>
    <pc:chgData name="damaris grossmann" userId="S::damarisg0581_gmail.com#ext#@nh4h.onmicrosoft.com::54ae8fc9-ce92-4738-8441-c5a65beb2f56" providerId="AD" clId="Web-{3728EA82-8A4C-411E-8366-141F5478B919}"/>
    <pc:docChg chg="modSld">
      <pc:chgData name="damaris grossmann" userId="S::damarisg0581_gmail.com#ext#@nh4h.onmicrosoft.com::54ae8fc9-ce92-4738-8441-c5a65beb2f56" providerId="AD" clId="Web-{3728EA82-8A4C-411E-8366-141F5478B919}" dt="2021-11-06T10:45:52.301" v="121" actId="1076"/>
      <pc:docMkLst>
        <pc:docMk/>
      </pc:docMkLst>
      <pc:sldChg chg="modSp">
        <pc:chgData name="damaris grossmann" userId="S::damarisg0581_gmail.com#ext#@nh4h.onmicrosoft.com::54ae8fc9-ce92-4738-8441-c5a65beb2f56" providerId="AD" clId="Web-{3728EA82-8A4C-411E-8366-141F5478B919}" dt="2021-11-06T10:40:50.261" v="37" actId="20577"/>
        <pc:sldMkLst>
          <pc:docMk/>
          <pc:sldMk cId="109857222" sldId="256"/>
        </pc:sldMkLst>
        <pc:spChg chg="mod">
          <ac:chgData name="damaris grossmann" userId="S::damarisg0581_gmail.com#ext#@nh4h.onmicrosoft.com::54ae8fc9-ce92-4738-8441-c5a65beb2f56" providerId="AD" clId="Web-{3728EA82-8A4C-411E-8366-141F5478B919}" dt="2021-11-06T10:40:50.261" v="37" actId="20577"/>
          <ac:spMkLst>
            <pc:docMk/>
            <pc:sldMk cId="109857222" sldId="256"/>
            <ac:spMk id="3" creationId="{00000000-0000-0000-0000-000000000000}"/>
          </ac:spMkLst>
        </pc:spChg>
      </pc:sldChg>
      <pc:sldChg chg="addSp modSp">
        <pc:chgData name="damaris grossmann" userId="S::damarisg0581_gmail.com#ext#@nh4h.onmicrosoft.com::54ae8fc9-ce92-4738-8441-c5a65beb2f56" providerId="AD" clId="Web-{3728EA82-8A4C-411E-8366-141F5478B919}" dt="2021-11-06T10:45:52.301" v="121" actId="1076"/>
        <pc:sldMkLst>
          <pc:docMk/>
          <pc:sldMk cId="4014167568" sldId="262"/>
        </pc:sldMkLst>
        <pc:spChg chg="add mod">
          <ac:chgData name="damaris grossmann" userId="S::damarisg0581_gmail.com#ext#@nh4h.onmicrosoft.com::54ae8fc9-ce92-4738-8441-c5a65beb2f56" providerId="AD" clId="Web-{3728EA82-8A4C-411E-8366-141F5478B919}" dt="2021-11-06T10:45:08.831" v="96" actId="20577"/>
          <ac:spMkLst>
            <pc:docMk/>
            <pc:sldMk cId="4014167568" sldId="262"/>
            <ac:spMk id="6" creationId="{5253B21C-CD0D-40BE-A737-FA800454421F}"/>
          </ac:spMkLst>
        </pc:spChg>
        <pc:spChg chg="add mod">
          <ac:chgData name="damaris grossmann" userId="S::damarisg0581_gmail.com#ext#@nh4h.onmicrosoft.com::54ae8fc9-ce92-4738-8441-c5a65beb2f56" providerId="AD" clId="Web-{3728EA82-8A4C-411E-8366-141F5478B919}" dt="2021-11-06T10:45:40.410" v="115" actId="1076"/>
          <ac:spMkLst>
            <pc:docMk/>
            <pc:sldMk cId="4014167568" sldId="262"/>
            <ac:spMk id="9" creationId="{8BF88FA9-15F3-4FDD-A680-C80CBD9287C6}"/>
          </ac:spMkLst>
        </pc:spChg>
        <pc:spChg chg="add mod">
          <ac:chgData name="damaris grossmann" userId="S::damarisg0581_gmail.com#ext#@nh4h.onmicrosoft.com::54ae8fc9-ce92-4738-8441-c5a65beb2f56" providerId="AD" clId="Web-{3728EA82-8A4C-411E-8366-141F5478B919}" dt="2021-11-06T10:45:52.301" v="121" actId="1076"/>
          <ac:spMkLst>
            <pc:docMk/>
            <pc:sldMk cId="4014167568" sldId="262"/>
            <ac:spMk id="10" creationId="{36BE6B4F-AC15-46F6-BB62-7A592A04DBC8}"/>
          </ac:spMkLst>
        </pc:spChg>
        <pc:picChg chg="add mod">
          <ac:chgData name="damaris grossmann" userId="S::damarisg0581_gmail.com#ext#@nh4h.onmicrosoft.com::54ae8fc9-ce92-4738-8441-c5a65beb2f56" providerId="AD" clId="Web-{3728EA82-8A4C-411E-8366-141F5478B919}" dt="2021-11-06T10:44:09.220" v="41" actId="1076"/>
          <ac:picMkLst>
            <pc:docMk/>
            <pc:sldMk cId="4014167568" sldId="262"/>
            <ac:picMk id="8" creationId="{1B3FD58E-3A91-4397-97E0-131CE058D108}"/>
          </ac:picMkLst>
        </pc:picChg>
      </pc:sldChg>
    </pc:docChg>
  </pc:docChgLst>
  <pc:docChgLst>
    <pc:chgData name="damaris grossmann" userId="S::damarisg0581_gmail.com#ext#@nh4h.onmicrosoft.com::54ae8fc9-ce92-4738-8441-c5a65beb2f56" providerId="AD" clId="Web-{76CE7E65-C229-4761-BE7E-1B120CDA7C39}"/>
    <pc:docChg chg="addSld delSld modSld">
      <pc:chgData name="damaris grossmann" userId="S::damarisg0581_gmail.com#ext#@nh4h.onmicrosoft.com::54ae8fc9-ce92-4738-8441-c5a65beb2f56" providerId="AD" clId="Web-{76CE7E65-C229-4761-BE7E-1B120CDA7C39}" dt="2021-11-06T15:12:19.954" v="220"/>
      <pc:docMkLst>
        <pc:docMk/>
      </pc:docMkLst>
      <pc:sldChg chg="modSp">
        <pc:chgData name="damaris grossmann" userId="S::damarisg0581_gmail.com#ext#@nh4h.onmicrosoft.com::54ae8fc9-ce92-4738-8441-c5a65beb2f56" providerId="AD" clId="Web-{76CE7E65-C229-4761-BE7E-1B120CDA7C39}" dt="2021-11-06T14:59:40.642" v="1" actId="20577"/>
        <pc:sldMkLst>
          <pc:docMk/>
          <pc:sldMk cId="3181746341" sldId="263"/>
        </pc:sldMkLst>
        <pc:spChg chg="mod">
          <ac:chgData name="damaris grossmann" userId="S::damarisg0581_gmail.com#ext#@nh4h.onmicrosoft.com::54ae8fc9-ce92-4738-8441-c5a65beb2f56" providerId="AD" clId="Web-{76CE7E65-C229-4761-BE7E-1B120CDA7C39}" dt="2021-11-06T14:59:40.642" v="1" actId="20577"/>
          <ac:spMkLst>
            <pc:docMk/>
            <pc:sldMk cId="3181746341" sldId="263"/>
            <ac:spMk id="2" creationId="{00000000-0000-0000-0000-000000000000}"/>
          </ac:spMkLst>
        </pc:spChg>
      </pc:sldChg>
      <pc:sldChg chg="addSp delSp modSp modNotes">
        <pc:chgData name="damaris grossmann" userId="S::damarisg0581_gmail.com#ext#@nh4h.onmicrosoft.com::54ae8fc9-ce92-4738-8441-c5a65beb2f56" providerId="AD" clId="Web-{76CE7E65-C229-4761-BE7E-1B120CDA7C39}" dt="2021-11-06T15:10:50.902" v="217"/>
        <pc:sldMkLst>
          <pc:docMk/>
          <pc:sldMk cId="2178728732" sldId="264"/>
        </pc:sldMkLst>
        <pc:spChg chg="mod">
          <ac:chgData name="damaris grossmann" userId="S::damarisg0581_gmail.com#ext#@nh4h.onmicrosoft.com::54ae8fc9-ce92-4738-8441-c5a65beb2f56" providerId="AD" clId="Web-{76CE7E65-C229-4761-BE7E-1B120CDA7C39}" dt="2021-11-06T15:08:40.222" v="198" actId="20577"/>
          <ac:spMkLst>
            <pc:docMk/>
            <pc:sldMk cId="2178728732" sldId="264"/>
            <ac:spMk id="3" creationId="{00000000-0000-0000-0000-000000000000}"/>
          </ac:spMkLst>
        </pc:spChg>
        <pc:spChg chg="add del mod">
          <ac:chgData name="damaris grossmann" userId="S::damarisg0581_gmail.com#ext#@nh4h.onmicrosoft.com::54ae8fc9-ce92-4738-8441-c5a65beb2f56" providerId="AD" clId="Web-{76CE7E65-C229-4761-BE7E-1B120CDA7C39}" dt="2021-11-06T15:10:50.902" v="217"/>
          <ac:spMkLst>
            <pc:docMk/>
            <pc:sldMk cId="2178728732" sldId="264"/>
            <ac:spMk id="2027" creationId="{9608A807-65DB-4A42-9E66-6D556348EED2}"/>
          </ac:spMkLst>
        </pc:spChg>
        <pc:graphicFrameChg chg="add del mod modGraphic">
          <ac:chgData name="damaris grossmann" userId="S::damarisg0581_gmail.com#ext#@nh4h.onmicrosoft.com::54ae8fc9-ce92-4738-8441-c5a65beb2f56" providerId="AD" clId="Web-{76CE7E65-C229-4761-BE7E-1B120CDA7C39}" dt="2021-11-06T15:09:05.926" v="200" actId="1076"/>
          <ac:graphicFrameMkLst>
            <pc:docMk/>
            <pc:sldMk cId="2178728732" sldId="264"/>
            <ac:graphicFrameMk id="5" creationId="{CDA2F750-20BF-46EC-9788-C97D1757C6A0}"/>
          </ac:graphicFrameMkLst>
        </pc:graphicFrameChg>
      </pc:sldChg>
      <pc:sldChg chg="addSp modSp">
        <pc:chgData name="damaris grossmann" userId="S::damarisg0581_gmail.com#ext#@nh4h.onmicrosoft.com::54ae8fc9-ce92-4738-8441-c5a65beb2f56" providerId="AD" clId="Web-{76CE7E65-C229-4761-BE7E-1B120CDA7C39}" dt="2021-11-06T15:12:19.954" v="220"/>
        <pc:sldMkLst>
          <pc:docMk/>
          <pc:sldMk cId="3058368475" sldId="270"/>
        </pc:sldMkLst>
        <pc:graphicFrameChg chg="add mod modGraphic">
          <ac:chgData name="damaris grossmann" userId="S::damarisg0581_gmail.com#ext#@nh4h.onmicrosoft.com::54ae8fc9-ce92-4738-8441-c5a65beb2f56" providerId="AD" clId="Web-{76CE7E65-C229-4761-BE7E-1B120CDA7C39}" dt="2021-11-06T15:12:19.954" v="220"/>
          <ac:graphicFrameMkLst>
            <pc:docMk/>
            <pc:sldMk cId="3058368475" sldId="270"/>
            <ac:graphicFrameMk id="2" creationId="{A81C1F5A-FCD9-4E00-BBEE-92CC390B8953}"/>
          </ac:graphicFrameMkLst>
        </pc:graphicFrameChg>
      </pc:sldChg>
      <pc:sldChg chg="new del">
        <pc:chgData name="damaris grossmann" userId="S::damarisg0581_gmail.com#ext#@nh4h.onmicrosoft.com::54ae8fc9-ce92-4738-8441-c5a65beb2f56" providerId="AD" clId="Web-{76CE7E65-C229-4761-BE7E-1B120CDA7C39}" dt="2021-11-06T15:11:39.483" v="218"/>
        <pc:sldMkLst>
          <pc:docMk/>
          <pc:sldMk cId="4091063972" sldId="272"/>
        </pc:sldMkLst>
      </pc:sldChg>
    </pc:docChg>
  </pc:docChgLst>
  <pc:docChgLst>
    <pc:chgData name="Swapan R" userId="S::swapan_dr_zoho.com#ext#@nh4h.onmicrosoft.com::075d6803-6988-48b4-a2fe-b3663368feec" providerId="AD" clId="Web-{4BF27C98-D5F0-41AB-9B4A-76C927B6BBC3}"/>
    <pc:docChg chg="modSld">
      <pc:chgData name="Swapan R" userId="S::swapan_dr_zoho.com#ext#@nh4h.onmicrosoft.com::075d6803-6988-48b4-a2fe-b3663368feec" providerId="AD" clId="Web-{4BF27C98-D5F0-41AB-9B4A-76C927B6BBC3}" dt="2021-11-06T14:06:33.836" v="5" actId="20577"/>
      <pc:docMkLst>
        <pc:docMk/>
      </pc:docMkLst>
      <pc:sldChg chg="modSp">
        <pc:chgData name="Swapan R" userId="S::swapan_dr_zoho.com#ext#@nh4h.onmicrosoft.com::075d6803-6988-48b4-a2fe-b3663368feec" providerId="AD" clId="Web-{4BF27C98-D5F0-41AB-9B4A-76C927B6BBC3}" dt="2021-11-06T14:05:10.678" v="1" actId="20577"/>
        <pc:sldMkLst>
          <pc:docMk/>
          <pc:sldMk cId="4014167568" sldId="262"/>
        </pc:sldMkLst>
        <pc:spChg chg="mod">
          <ac:chgData name="Swapan R" userId="S::swapan_dr_zoho.com#ext#@nh4h.onmicrosoft.com::075d6803-6988-48b4-a2fe-b3663368feec" providerId="AD" clId="Web-{4BF27C98-D5F0-41AB-9B4A-76C927B6BBC3}" dt="2021-11-06T14:05:10.678" v="1" actId="20577"/>
          <ac:spMkLst>
            <pc:docMk/>
            <pc:sldMk cId="4014167568" sldId="262"/>
            <ac:spMk id="3" creationId="{00000000-0000-0000-0000-000000000000}"/>
          </ac:spMkLst>
        </pc:spChg>
      </pc:sldChg>
      <pc:sldChg chg="modSp">
        <pc:chgData name="Swapan R" userId="S::swapan_dr_zoho.com#ext#@nh4h.onmicrosoft.com::075d6803-6988-48b4-a2fe-b3663368feec" providerId="AD" clId="Web-{4BF27C98-D5F0-41AB-9B4A-76C927B6BBC3}" dt="2021-11-06T14:06:33.836" v="5" actId="20577"/>
        <pc:sldMkLst>
          <pc:docMk/>
          <pc:sldMk cId="2497503960" sldId="271"/>
        </pc:sldMkLst>
        <pc:spChg chg="mod">
          <ac:chgData name="Swapan R" userId="S::swapan_dr_zoho.com#ext#@nh4h.onmicrosoft.com::075d6803-6988-48b4-a2fe-b3663368feec" providerId="AD" clId="Web-{4BF27C98-D5F0-41AB-9B4A-76C927B6BBC3}" dt="2021-11-06T14:06:33.836" v="5" actId="20577"/>
          <ac:spMkLst>
            <pc:docMk/>
            <pc:sldMk cId="2497503960" sldId="271"/>
            <ac:spMk id="3" creationId="{AC4E4542-63FC-4325-8902-27D87862CD2F}"/>
          </ac:spMkLst>
        </pc:spChg>
      </pc:sldChg>
    </pc:docChg>
  </pc:docChgLst>
  <pc:docChgLst>
    <pc:chgData name="Myra Teano" userId="S::myprincess_1130_yahoo.com#ext#@nh4h.onmicrosoft.com::13580ca1-6e59-4c4f-ad7b-980bfe65826b" providerId="AD" clId="Web-{043D3279-5577-40E1-817E-460CF1240F1D}"/>
    <pc:docChg chg="modSld">
      <pc:chgData name="Myra Teano" userId="S::myprincess_1130_yahoo.com#ext#@nh4h.onmicrosoft.com::13580ca1-6e59-4c4f-ad7b-980bfe65826b" providerId="AD" clId="Web-{043D3279-5577-40E1-817E-460CF1240F1D}" dt="2021-11-06T13:31:25.070" v="182" actId="20577"/>
      <pc:docMkLst>
        <pc:docMk/>
      </pc:docMkLst>
      <pc:sldChg chg="modSp">
        <pc:chgData name="Myra Teano" userId="S::myprincess_1130_yahoo.com#ext#@nh4h.onmicrosoft.com::13580ca1-6e59-4c4f-ad7b-980bfe65826b" providerId="AD" clId="Web-{043D3279-5577-40E1-817E-460CF1240F1D}" dt="2021-11-06T13:31:25.070" v="182" actId="20577"/>
        <pc:sldMkLst>
          <pc:docMk/>
          <pc:sldMk cId="3058368475" sldId="270"/>
        </pc:sldMkLst>
        <pc:spChg chg="mod">
          <ac:chgData name="Myra Teano" userId="S::myprincess_1130_yahoo.com#ext#@nh4h.onmicrosoft.com::13580ca1-6e59-4c4f-ad7b-980bfe65826b" providerId="AD" clId="Web-{043D3279-5577-40E1-817E-460CF1240F1D}" dt="2021-11-06T13:31:25.070" v="182" actId="20577"/>
          <ac:spMkLst>
            <pc:docMk/>
            <pc:sldMk cId="3058368475" sldId="270"/>
            <ac:spMk id="3" creationId="{6FEE2442-5BFA-4CDE-8DEA-7896228FF938}"/>
          </ac:spMkLst>
        </pc:spChg>
      </pc:sldChg>
    </pc:docChg>
  </pc:docChgLst>
  <pc:docChgLst>
    <pc:chgData name="Jiwon Lee" userId="S::leejiwon919_gmail.com#ext#@nh4h.onmicrosoft.com::0a0483bf-ca23-43d0-8479-a57cbe302c10" providerId="AD" clId="Web-{39A3E812-BB45-4ED3-8B7E-8E7BD6B6945B}"/>
    <pc:docChg chg="modSld">
      <pc:chgData name="Jiwon Lee" userId="S::leejiwon919_gmail.com#ext#@nh4h.onmicrosoft.com::0a0483bf-ca23-43d0-8479-a57cbe302c10" providerId="AD" clId="Web-{39A3E812-BB45-4ED3-8B7E-8E7BD6B6945B}" dt="2021-11-06T01:49:15.326" v="110"/>
      <pc:docMkLst>
        <pc:docMk/>
      </pc:docMkLst>
      <pc:sldChg chg="modSp">
        <pc:chgData name="Jiwon Lee" userId="S::leejiwon919_gmail.com#ext#@nh4h.onmicrosoft.com::0a0483bf-ca23-43d0-8479-a57cbe302c10" providerId="AD" clId="Web-{39A3E812-BB45-4ED3-8B7E-8E7BD6B6945B}" dt="2021-11-06T01:46:15.385" v="41" actId="20577"/>
        <pc:sldMkLst>
          <pc:docMk/>
          <pc:sldMk cId="109857222" sldId="256"/>
        </pc:sldMkLst>
        <pc:spChg chg="mod">
          <ac:chgData name="Jiwon Lee" userId="S::leejiwon919_gmail.com#ext#@nh4h.onmicrosoft.com::0a0483bf-ca23-43d0-8479-a57cbe302c10" providerId="AD" clId="Web-{39A3E812-BB45-4ED3-8B7E-8E7BD6B6945B}" dt="2021-11-06T01:46:15.385" v="41" actId="20577"/>
          <ac:spMkLst>
            <pc:docMk/>
            <pc:sldMk cId="109857222" sldId="256"/>
            <ac:spMk id="2" creationId="{00000000-0000-0000-0000-000000000000}"/>
          </ac:spMkLst>
        </pc:spChg>
        <pc:spChg chg="mod">
          <ac:chgData name="Jiwon Lee" userId="S::leejiwon919_gmail.com#ext#@nh4h.onmicrosoft.com::0a0483bf-ca23-43d0-8479-a57cbe302c10" providerId="AD" clId="Web-{39A3E812-BB45-4ED3-8B7E-8E7BD6B6945B}" dt="2021-11-06T01:45:13.087" v="28" actId="20577"/>
          <ac:spMkLst>
            <pc:docMk/>
            <pc:sldMk cId="109857222" sldId="256"/>
            <ac:spMk id="3" creationId="{00000000-0000-0000-0000-000000000000}"/>
          </ac:spMkLst>
        </pc:spChg>
      </pc:sldChg>
      <pc:sldChg chg="modSp">
        <pc:chgData name="Jiwon Lee" userId="S::leejiwon919_gmail.com#ext#@nh4h.onmicrosoft.com::0a0483bf-ca23-43d0-8479-a57cbe302c10" providerId="AD" clId="Web-{39A3E812-BB45-4ED3-8B7E-8E7BD6B6945B}" dt="2021-11-06T01:45:18.009" v="29" actId="20577"/>
        <pc:sldMkLst>
          <pc:docMk/>
          <pc:sldMk cId="4014167568" sldId="262"/>
        </pc:sldMkLst>
        <pc:spChg chg="mod">
          <ac:chgData name="Jiwon Lee" userId="S::leejiwon919_gmail.com#ext#@nh4h.onmicrosoft.com::0a0483bf-ca23-43d0-8479-a57cbe302c10" providerId="AD" clId="Web-{39A3E812-BB45-4ED3-8B7E-8E7BD6B6945B}" dt="2021-11-06T01:45:18.009" v="29" actId="20577"/>
          <ac:spMkLst>
            <pc:docMk/>
            <pc:sldMk cId="4014167568" sldId="262"/>
            <ac:spMk id="2" creationId="{00000000-0000-0000-0000-000000000000}"/>
          </ac:spMkLst>
        </pc:spChg>
      </pc:sldChg>
      <pc:sldChg chg="modSp modNotes">
        <pc:chgData name="Jiwon Lee" userId="S::leejiwon919_gmail.com#ext#@nh4h.onmicrosoft.com::0a0483bf-ca23-43d0-8479-a57cbe302c10" providerId="AD" clId="Web-{39A3E812-BB45-4ED3-8B7E-8E7BD6B6945B}" dt="2021-11-06T01:49:15.326" v="110"/>
        <pc:sldMkLst>
          <pc:docMk/>
          <pc:sldMk cId="3181746341" sldId="263"/>
        </pc:sldMkLst>
        <pc:spChg chg="mod">
          <ac:chgData name="Jiwon Lee" userId="S::leejiwon919_gmail.com#ext#@nh4h.onmicrosoft.com::0a0483bf-ca23-43d0-8479-a57cbe302c10" providerId="AD" clId="Web-{39A3E812-BB45-4ED3-8B7E-8E7BD6B6945B}" dt="2021-11-06T01:45:23.744" v="30" actId="20577"/>
          <ac:spMkLst>
            <pc:docMk/>
            <pc:sldMk cId="3181746341" sldId="263"/>
            <ac:spMk id="2" creationId="{00000000-0000-0000-0000-000000000000}"/>
          </ac:spMkLst>
        </pc:spChg>
        <pc:spChg chg="mod">
          <ac:chgData name="Jiwon Lee" userId="S::leejiwon919_gmail.com#ext#@nh4h.onmicrosoft.com::0a0483bf-ca23-43d0-8479-a57cbe302c10" providerId="AD" clId="Web-{39A3E812-BB45-4ED3-8B7E-8E7BD6B6945B}" dt="2021-11-06T01:45:28.822" v="31" actId="20577"/>
          <ac:spMkLst>
            <pc:docMk/>
            <pc:sldMk cId="3181746341" sldId="263"/>
            <ac:spMk id="3" creationId="{00000000-0000-0000-0000-000000000000}"/>
          </ac:spMkLst>
        </pc:spChg>
      </pc:sldChg>
      <pc:sldChg chg="modSp modNotes">
        <pc:chgData name="Jiwon Lee" userId="S::leejiwon919_gmail.com#ext#@nh4h.onmicrosoft.com::0a0483bf-ca23-43d0-8479-a57cbe302c10" providerId="AD" clId="Web-{39A3E812-BB45-4ED3-8B7E-8E7BD6B6945B}" dt="2021-11-06T01:46:36.776" v="43"/>
        <pc:sldMkLst>
          <pc:docMk/>
          <pc:sldMk cId="2178728732" sldId="264"/>
        </pc:sldMkLst>
        <pc:spChg chg="mod">
          <ac:chgData name="Jiwon Lee" userId="S::leejiwon919_gmail.com#ext#@nh4h.onmicrosoft.com::0a0483bf-ca23-43d0-8479-a57cbe302c10" providerId="AD" clId="Web-{39A3E812-BB45-4ED3-8B7E-8E7BD6B6945B}" dt="2021-11-06T01:45:35.072" v="32" actId="20577"/>
          <ac:spMkLst>
            <pc:docMk/>
            <pc:sldMk cId="2178728732" sldId="264"/>
            <ac:spMk id="2" creationId="{00000000-0000-0000-0000-000000000000}"/>
          </ac:spMkLst>
        </pc:spChg>
        <pc:spChg chg="mod">
          <ac:chgData name="Jiwon Lee" userId="S::leejiwon919_gmail.com#ext#@nh4h.onmicrosoft.com::0a0483bf-ca23-43d0-8479-a57cbe302c10" providerId="AD" clId="Web-{39A3E812-BB45-4ED3-8B7E-8E7BD6B6945B}" dt="2021-11-06T01:45:38.635" v="33" actId="20577"/>
          <ac:spMkLst>
            <pc:docMk/>
            <pc:sldMk cId="2178728732" sldId="264"/>
            <ac:spMk id="3" creationId="{00000000-0000-0000-0000-000000000000}"/>
          </ac:spMkLst>
        </pc:spChg>
      </pc:sldChg>
      <pc:sldChg chg="modSp">
        <pc:chgData name="Jiwon Lee" userId="S::leejiwon919_gmail.com#ext#@nh4h.onmicrosoft.com::0a0483bf-ca23-43d0-8479-a57cbe302c10" providerId="AD" clId="Web-{39A3E812-BB45-4ED3-8B7E-8E7BD6B6945B}" dt="2021-11-06T01:45:46.900" v="35" actId="20577"/>
        <pc:sldMkLst>
          <pc:docMk/>
          <pc:sldMk cId="3750510130" sldId="265"/>
        </pc:sldMkLst>
        <pc:spChg chg="mod">
          <ac:chgData name="Jiwon Lee" userId="S::leejiwon919_gmail.com#ext#@nh4h.onmicrosoft.com::0a0483bf-ca23-43d0-8479-a57cbe302c10" providerId="AD" clId="Web-{39A3E812-BB45-4ED3-8B7E-8E7BD6B6945B}" dt="2021-11-06T01:45:43.619" v="34" actId="20577"/>
          <ac:spMkLst>
            <pc:docMk/>
            <pc:sldMk cId="3750510130" sldId="265"/>
            <ac:spMk id="2" creationId="{00000000-0000-0000-0000-000000000000}"/>
          </ac:spMkLst>
        </pc:spChg>
        <pc:spChg chg="mod">
          <ac:chgData name="Jiwon Lee" userId="S::leejiwon919_gmail.com#ext#@nh4h.onmicrosoft.com::0a0483bf-ca23-43d0-8479-a57cbe302c10" providerId="AD" clId="Web-{39A3E812-BB45-4ED3-8B7E-8E7BD6B6945B}" dt="2021-11-06T01:45:46.900" v="35" actId="20577"/>
          <ac:spMkLst>
            <pc:docMk/>
            <pc:sldMk cId="3750510130" sldId="265"/>
            <ac:spMk id="3" creationId="{00000000-0000-0000-0000-000000000000}"/>
          </ac:spMkLst>
        </pc:spChg>
      </pc:sldChg>
      <pc:sldChg chg="modSp">
        <pc:chgData name="Jiwon Lee" userId="S::leejiwon919_gmail.com#ext#@nh4h.onmicrosoft.com::0a0483bf-ca23-43d0-8479-a57cbe302c10" providerId="AD" clId="Web-{39A3E812-BB45-4ED3-8B7E-8E7BD6B6945B}" dt="2021-11-06T01:45:51.088" v="36" actId="20577"/>
        <pc:sldMkLst>
          <pc:docMk/>
          <pc:sldMk cId="2275827354" sldId="266"/>
        </pc:sldMkLst>
        <pc:spChg chg="mod">
          <ac:chgData name="Jiwon Lee" userId="S::leejiwon919_gmail.com#ext#@nh4h.onmicrosoft.com::0a0483bf-ca23-43d0-8479-a57cbe302c10" providerId="AD" clId="Web-{39A3E812-BB45-4ED3-8B7E-8E7BD6B6945B}" dt="2021-11-06T01:45:51.088" v="36" actId="20577"/>
          <ac:spMkLst>
            <pc:docMk/>
            <pc:sldMk cId="2275827354" sldId="266"/>
            <ac:spMk id="2" creationId="{00000000-0000-0000-0000-000000000000}"/>
          </ac:spMkLst>
        </pc:spChg>
      </pc:sldChg>
    </pc:docChg>
  </pc:docChgLst>
  <pc:docChgLst>
    <pc:chgData name="Swapan R" userId="S::swapan_dr_zoho.com#ext#@nh4h.onmicrosoft.com::075d6803-6988-48b4-a2fe-b3663368feec" providerId="AD" clId="Web-{FC7BE60E-A6C3-4908-A9D6-790AFB0D069A}"/>
    <pc:docChg chg="delSld modSld">
      <pc:chgData name="Swapan R" userId="S::swapan_dr_zoho.com#ext#@nh4h.onmicrosoft.com::075d6803-6988-48b4-a2fe-b3663368feec" providerId="AD" clId="Web-{FC7BE60E-A6C3-4908-A9D6-790AFB0D069A}" dt="2021-11-06T15:18:02.377" v="116" actId="14100"/>
      <pc:docMkLst>
        <pc:docMk/>
      </pc:docMkLst>
      <pc:sldChg chg="addSp modSp">
        <pc:chgData name="Swapan R" userId="S::swapan_dr_zoho.com#ext#@nh4h.onmicrosoft.com::075d6803-6988-48b4-a2fe-b3663368feec" providerId="AD" clId="Web-{FC7BE60E-A6C3-4908-A9D6-790AFB0D069A}" dt="2021-11-06T15:14:14.144" v="88" actId="20577"/>
        <pc:sldMkLst>
          <pc:docMk/>
          <pc:sldMk cId="3750510130" sldId="265"/>
        </pc:sldMkLst>
        <pc:spChg chg="add mod">
          <ac:chgData name="Swapan R" userId="S::swapan_dr_zoho.com#ext#@nh4h.onmicrosoft.com::075d6803-6988-48b4-a2fe-b3663368feec" providerId="AD" clId="Web-{FC7BE60E-A6C3-4908-A9D6-790AFB0D069A}" dt="2021-11-06T15:14:14.144" v="88" actId="20577"/>
          <ac:spMkLst>
            <pc:docMk/>
            <pc:sldMk cId="3750510130" sldId="265"/>
            <ac:spMk id="21" creationId="{922BDE66-D623-410D-8F90-F6D952700B15}"/>
          </ac:spMkLst>
        </pc:spChg>
        <pc:cxnChg chg="add mod">
          <ac:chgData name="Swapan R" userId="S::swapan_dr_zoho.com#ext#@nh4h.onmicrosoft.com::075d6803-6988-48b4-a2fe-b3663368feec" providerId="AD" clId="Web-{FC7BE60E-A6C3-4908-A9D6-790AFB0D069A}" dt="2021-11-06T15:13:32.095" v="48" actId="1076"/>
          <ac:cxnSpMkLst>
            <pc:docMk/>
            <pc:sldMk cId="3750510130" sldId="265"/>
            <ac:cxnSpMk id="22" creationId="{0D111654-AD1D-4D39-A0FF-132CDC7DE2C0}"/>
          </ac:cxnSpMkLst>
        </pc:cxnChg>
        <pc:cxnChg chg="add mod">
          <ac:chgData name="Swapan R" userId="S::swapan_dr_zoho.com#ext#@nh4h.onmicrosoft.com::075d6803-6988-48b4-a2fe-b3663368feec" providerId="AD" clId="Web-{FC7BE60E-A6C3-4908-A9D6-790AFB0D069A}" dt="2021-11-06T15:13:40.158" v="50" actId="1076"/>
          <ac:cxnSpMkLst>
            <pc:docMk/>
            <pc:sldMk cId="3750510130" sldId="265"/>
            <ac:cxnSpMk id="23" creationId="{BBE6CE07-4571-4D52-8298-D1EF8E96382D}"/>
          </ac:cxnSpMkLst>
        </pc:cxnChg>
      </pc:sldChg>
      <pc:sldChg chg="addSp delSp modSp mod modShow">
        <pc:chgData name="Swapan R" userId="S::swapan_dr_zoho.com#ext#@nh4h.onmicrosoft.com::075d6803-6988-48b4-a2fe-b3663368feec" providerId="AD" clId="Web-{FC7BE60E-A6C3-4908-A9D6-790AFB0D069A}" dt="2021-11-06T15:18:02.377" v="116" actId="14100"/>
        <pc:sldMkLst>
          <pc:docMk/>
          <pc:sldMk cId="2275827354" sldId="266"/>
        </pc:sldMkLst>
        <pc:spChg chg="add mod">
          <ac:chgData name="Swapan R" userId="S::swapan_dr_zoho.com#ext#@nh4h.onmicrosoft.com::075d6803-6988-48b4-a2fe-b3663368feec" providerId="AD" clId="Web-{FC7BE60E-A6C3-4908-A9D6-790AFB0D069A}" dt="2021-11-06T15:00:17.483" v="34" actId="14100"/>
          <ac:spMkLst>
            <pc:docMk/>
            <pc:sldMk cId="2275827354" sldId="266"/>
            <ac:spMk id="5" creationId="{97AAE735-3BC4-4FD3-84A6-ADF164EFF63F}"/>
          </ac:spMkLst>
        </pc:spChg>
        <pc:spChg chg="mod">
          <ac:chgData name="Swapan R" userId="S::swapan_dr_zoho.com#ext#@nh4h.onmicrosoft.com::075d6803-6988-48b4-a2fe-b3663368feec" providerId="AD" clId="Web-{FC7BE60E-A6C3-4908-A9D6-790AFB0D069A}" dt="2021-11-06T14:59:38.497" v="28" actId="1076"/>
          <ac:spMkLst>
            <pc:docMk/>
            <pc:sldMk cId="2275827354" sldId="266"/>
            <ac:spMk id="7" creationId="{C04CCFA8-9E55-4ECF-AC2C-9F63A8FBB4DE}"/>
          </ac:spMkLst>
        </pc:spChg>
        <pc:spChg chg="mod">
          <ac:chgData name="Swapan R" userId="S::swapan_dr_zoho.com#ext#@nh4h.onmicrosoft.com::075d6803-6988-48b4-a2fe-b3663368feec" providerId="AD" clId="Web-{FC7BE60E-A6C3-4908-A9D6-790AFB0D069A}" dt="2021-11-06T14:59:19.761" v="24" actId="1076"/>
          <ac:spMkLst>
            <pc:docMk/>
            <pc:sldMk cId="2275827354" sldId="266"/>
            <ac:spMk id="8" creationId="{86ED0490-D5A3-47ED-9AFE-FFA0A9DB4797}"/>
          </ac:spMkLst>
        </pc:spChg>
        <pc:spChg chg="mod">
          <ac:chgData name="Swapan R" userId="S::swapan_dr_zoho.com#ext#@nh4h.onmicrosoft.com::075d6803-6988-48b4-a2fe-b3663368feec" providerId="AD" clId="Web-{FC7BE60E-A6C3-4908-A9D6-790AFB0D069A}" dt="2021-11-06T15:18:02.377" v="116" actId="14100"/>
          <ac:spMkLst>
            <pc:docMk/>
            <pc:sldMk cId="2275827354" sldId="266"/>
            <ac:spMk id="9" creationId="{D0E5892D-E1A2-46B7-B38A-02DFF929584C}"/>
          </ac:spMkLst>
        </pc:spChg>
        <pc:spChg chg="mod">
          <ac:chgData name="Swapan R" userId="S::swapan_dr_zoho.com#ext#@nh4h.onmicrosoft.com::075d6803-6988-48b4-a2fe-b3663368feec" providerId="AD" clId="Web-{FC7BE60E-A6C3-4908-A9D6-790AFB0D069A}" dt="2021-11-06T14:59:04.151" v="21" actId="1076"/>
          <ac:spMkLst>
            <pc:docMk/>
            <pc:sldMk cId="2275827354" sldId="266"/>
            <ac:spMk id="10" creationId="{A43BB3C0-DFE3-48B0-A7DC-DE6091293B82}"/>
          </ac:spMkLst>
        </pc:spChg>
        <pc:spChg chg="mod">
          <ac:chgData name="Swapan R" userId="S::swapan_dr_zoho.com#ext#@nh4h.onmicrosoft.com::075d6803-6988-48b4-a2fe-b3663368feec" providerId="AD" clId="Web-{FC7BE60E-A6C3-4908-A9D6-790AFB0D069A}" dt="2021-11-06T14:58:48.884" v="17" actId="1076"/>
          <ac:spMkLst>
            <pc:docMk/>
            <pc:sldMk cId="2275827354" sldId="266"/>
            <ac:spMk id="11" creationId="{0756B9FE-4D23-41DF-B82C-2B17231D2056}"/>
          </ac:spMkLst>
        </pc:spChg>
        <pc:spChg chg="add mod">
          <ac:chgData name="Swapan R" userId="S::swapan_dr_zoho.com#ext#@nh4h.onmicrosoft.com::075d6803-6988-48b4-a2fe-b3663368feec" providerId="AD" clId="Web-{FC7BE60E-A6C3-4908-A9D6-790AFB0D069A}" dt="2021-11-06T14:59:31.465" v="27" actId="1076"/>
          <ac:spMkLst>
            <pc:docMk/>
            <pc:sldMk cId="2275827354" sldId="266"/>
            <ac:spMk id="12" creationId="{ED56D08B-10E6-4CC0-B6D0-0A93CC298117}"/>
          </ac:spMkLst>
        </pc:spChg>
        <pc:spChg chg="add mod">
          <ac:chgData name="Swapan R" userId="S::swapan_dr_zoho.com#ext#@nh4h.onmicrosoft.com::075d6803-6988-48b4-a2fe-b3663368feec" providerId="AD" clId="Web-{FC7BE60E-A6C3-4908-A9D6-790AFB0D069A}" dt="2021-11-06T14:59:28.527" v="26" actId="1076"/>
          <ac:spMkLst>
            <pc:docMk/>
            <pc:sldMk cId="2275827354" sldId="266"/>
            <ac:spMk id="13" creationId="{6624D4B4-F268-4DC8-9B2B-0F504502E465}"/>
          </ac:spMkLst>
        </pc:spChg>
        <pc:spChg chg="add mod">
          <ac:chgData name="Swapan R" userId="S::swapan_dr_zoho.com#ext#@nh4h.onmicrosoft.com::075d6803-6988-48b4-a2fe-b3663368feec" providerId="AD" clId="Web-{FC7BE60E-A6C3-4908-A9D6-790AFB0D069A}" dt="2021-11-06T14:59:07.963" v="22" actId="1076"/>
          <ac:spMkLst>
            <pc:docMk/>
            <pc:sldMk cId="2275827354" sldId="266"/>
            <ac:spMk id="14" creationId="{4539DE69-64F0-4277-8834-306F2477C395}"/>
          </ac:spMkLst>
        </pc:spChg>
        <pc:spChg chg="add mod">
          <ac:chgData name="Swapan R" userId="S::swapan_dr_zoho.com#ext#@nh4h.onmicrosoft.com::075d6803-6988-48b4-a2fe-b3663368feec" providerId="AD" clId="Web-{FC7BE60E-A6C3-4908-A9D6-790AFB0D069A}" dt="2021-11-06T14:59:00.025" v="20" actId="1076"/>
          <ac:spMkLst>
            <pc:docMk/>
            <pc:sldMk cId="2275827354" sldId="266"/>
            <ac:spMk id="15" creationId="{DAD5B818-5D83-4514-92B1-F000DA0B217F}"/>
          </ac:spMkLst>
        </pc:spChg>
        <pc:spChg chg="add mod">
          <ac:chgData name="Swapan R" userId="S::swapan_dr_zoho.com#ext#@nh4h.onmicrosoft.com::075d6803-6988-48b4-a2fe-b3663368feec" providerId="AD" clId="Web-{FC7BE60E-A6C3-4908-A9D6-790AFB0D069A}" dt="2021-11-06T15:00:59.033" v="42" actId="1076"/>
          <ac:spMkLst>
            <pc:docMk/>
            <pc:sldMk cId="2275827354" sldId="266"/>
            <ac:spMk id="16" creationId="{835415AE-AE69-4C18-9D7A-9D1CFBC336F7}"/>
          </ac:spMkLst>
        </pc:spChg>
        <pc:spChg chg="add mod">
          <ac:chgData name="Swapan R" userId="S::swapan_dr_zoho.com#ext#@nh4h.onmicrosoft.com::075d6803-6988-48b4-a2fe-b3663368feec" providerId="AD" clId="Web-{FC7BE60E-A6C3-4908-A9D6-790AFB0D069A}" dt="2021-11-06T15:00:52.282" v="41" actId="1076"/>
          <ac:spMkLst>
            <pc:docMk/>
            <pc:sldMk cId="2275827354" sldId="266"/>
            <ac:spMk id="17" creationId="{A767D80D-F107-4BA6-8317-F4120E3B8B86}"/>
          </ac:spMkLst>
        </pc:spChg>
        <pc:spChg chg="add mod">
          <ac:chgData name="Swapan R" userId="S::swapan_dr_zoho.com#ext#@nh4h.onmicrosoft.com::075d6803-6988-48b4-a2fe-b3663368feec" providerId="AD" clId="Web-{FC7BE60E-A6C3-4908-A9D6-790AFB0D069A}" dt="2021-11-06T15:00:46.110" v="40" actId="1076"/>
          <ac:spMkLst>
            <pc:docMk/>
            <pc:sldMk cId="2275827354" sldId="266"/>
            <ac:spMk id="18" creationId="{8F12A556-B572-4443-A822-3E1472901A2A}"/>
          </ac:spMkLst>
        </pc:spChg>
        <pc:spChg chg="add mod">
          <ac:chgData name="Swapan R" userId="S::swapan_dr_zoho.com#ext#@nh4h.onmicrosoft.com::075d6803-6988-48b4-a2fe-b3663368feec" providerId="AD" clId="Web-{FC7BE60E-A6C3-4908-A9D6-790AFB0D069A}" dt="2021-11-06T15:00:30.812" v="39" actId="1076"/>
          <ac:spMkLst>
            <pc:docMk/>
            <pc:sldMk cId="2275827354" sldId="266"/>
            <ac:spMk id="19" creationId="{3BC06497-5BC1-4266-95FA-10973E6D7D4D}"/>
          </ac:spMkLst>
        </pc:spChg>
        <pc:spChg chg="add del mod">
          <ac:chgData name="Swapan R" userId="S::swapan_dr_zoho.com#ext#@nh4h.onmicrosoft.com::075d6803-6988-48b4-a2fe-b3663368feec" providerId="AD" clId="Web-{FC7BE60E-A6C3-4908-A9D6-790AFB0D069A}" dt="2021-11-06T15:17:13.468" v="101"/>
          <ac:spMkLst>
            <pc:docMk/>
            <pc:sldMk cId="2275827354" sldId="266"/>
            <ac:spMk id="22" creationId="{E07DF9E9-C471-4FCE-A1A0-9388E32499A2}"/>
          </ac:spMkLst>
        </pc:spChg>
        <pc:picChg chg="add del mod">
          <ac:chgData name="Swapan R" userId="S::swapan_dr_zoho.com#ext#@nh4h.onmicrosoft.com::075d6803-6988-48b4-a2fe-b3663368feec" providerId="AD" clId="Web-{FC7BE60E-A6C3-4908-A9D6-790AFB0D069A}" dt="2021-11-06T15:16:06.979" v="91"/>
          <ac:picMkLst>
            <pc:docMk/>
            <pc:sldMk cId="2275827354" sldId="266"/>
            <ac:picMk id="20" creationId="{4BA5EAB2-0185-427F-AA8D-145C52ABA7EB}"/>
          </ac:picMkLst>
        </pc:picChg>
        <pc:picChg chg="add mod">
          <ac:chgData name="Swapan R" userId="S::swapan_dr_zoho.com#ext#@nh4h.onmicrosoft.com::075d6803-6988-48b4-a2fe-b3663368feec" providerId="AD" clId="Web-{FC7BE60E-A6C3-4908-A9D6-790AFB0D069A}" dt="2021-11-06T15:17:16.733" v="102" actId="1076"/>
          <ac:picMkLst>
            <pc:docMk/>
            <pc:sldMk cId="2275827354" sldId="266"/>
            <ac:picMk id="21" creationId="{91F6A7A0-B6D9-4791-AB67-E742D0EAFC81}"/>
          </ac:picMkLst>
        </pc:picChg>
        <pc:picChg chg="add mod">
          <ac:chgData name="Swapan R" userId="S::swapan_dr_zoho.com#ext#@nh4h.onmicrosoft.com::075d6803-6988-48b4-a2fe-b3663368feec" providerId="AD" clId="Web-{FC7BE60E-A6C3-4908-A9D6-790AFB0D069A}" dt="2021-11-06T15:17:29.781" v="108" actId="1076"/>
          <ac:picMkLst>
            <pc:docMk/>
            <pc:sldMk cId="2275827354" sldId="266"/>
            <ac:picMk id="24" creationId="{31586CE2-DD18-4CAD-A856-0ABB7C0C893D}"/>
          </ac:picMkLst>
        </pc:picChg>
        <pc:picChg chg="add mod">
          <ac:chgData name="Swapan R" userId="S::swapan_dr_zoho.com#ext#@nh4h.onmicrosoft.com::075d6803-6988-48b4-a2fe-b3663368feec" providerId="AD" clId="Web-{FC7BE60E-A6C3-4908-A9D6-790AFB0D069A}" dt="2021-11-06T15:17:26.531" v="107" actId="1076"/>
          <ac:picMkLst>
            <pc:docMk/>
            <pc:sldMk cId="2275827354" sldId="266"/>
            <ac:picMk id="25" creationId="{A95C40A4-5828-46B3-AFAF-E19EAAA83BF6}"/>
          </ac:picMkLst>
        </pc:picChg>
        <pc:picChg chg="add mod">
          <ac:chgData name="Swapan R" userId="S::swapan_dr_zoho.com#ext#@nh4h.onmicrosoft.com::075d6803-6988-48b4-a2fe-b3663368feec" providerId="AD" clId="Web-{FC7BE60E-A6C3-4908-A9D6-790AFB0D069A}" dt="2021-11-06T15:17:22.171" v="106" actId="1076"/>
          <ac:picMkLst>
            <pc:docMk/>
            <pc:sldMk cId="2275827354" sldId="266"/>
            <ac:picMk id="26" creationId="{7A7EF9A6-DC48-4772-BA2A-189D55EB784C}"/>
          </ac:picMkLst>
        </pc:picChg>
        <pc:picChg chg="add mod">
          <ac:chgData name="Swapan R" userId="S::swapan_dr_zoho.com#ext#@nh4h.onmicrosoft.com::075d6803-6988-48b4-a2fe-b3663368feec" providerId="AD" clId="Web-{FC7BE60E-A6C3-4908-A9D6-790AFB0D069A}" dt="2021-11-06T15:17:36.360" v="110" actId="1076"/>
          <ac:picMkLst>
            <pc:docMk/>
            <pc:sldMk cId="2275827354" sldId="266"/>
            <ac:picMk id="27" creationId="{7090C1CB-276B-4D7A-A7B2-B4AEF607CF80}"/>
          </ac:picMkLst>
        </pc:picChg>
      </pc:sldChg>
      <pc:sldChg chg="del">
        <pc:chgData name="Swapan R" userId="S::swapan_dr_zoho.com#ext#@nh4h.onmicrosoft.com::075d6803-6988-48b4-a2fe-b3663368feec" providerId="AD" clId="Web-{FC7BE60E-A6C3-4908-A9D6-790AFB0D069A}" dt="2021-11-06T15:02:20.944" v="43"/>
        <pc:sldMkLst>
          <pc:docMk/>
          <pc:sldMk cId="1409803155" sldId="268"/>
        </pc:sldMkLst>
      </pc:sldChg>
      <pc:sldChg chg="del">
        <pc:chgData name="Swapan R" userId="S::swapan_dr_zoho.com#ext#@nh4h.onmicrosoft.com::075d6803-6988-48b4-a2fe-b3663368feec" providerId="AD" clId="Web-{FC7BE60E-A6C3-4908-A9D6-790AFB0D069A}" dt="2021-11-06T15:12:13.012" v="44"/>
        <pc:sldMkLst>
          <pc:docMk/>
          <pc:sldMk cId="2497503960" sldId="271"/>
        </pc:sldMkLst>
      </pc:sldChg>
    </pc:docChg>
  </pc:docChgLst>
  <pc:docChgLst>
    <pc:chgData name="Jiwon Lee" userId="S::leejiwon919_gmail.com#ext#@nh4h.onmicrosoft.com::0a0483bf-ca23-43d0-8479-a57cbe302c10" providerId="AD" clId="Web-{36C7D751-392A-4DD5-BA7F-14AD1C860C9C}"/>
    <pc:docChg chg="addSld delSld modSld">
      <pc:chgData name="Jiwon Lee" userId="S::leejiwon919_gmail.com#ext#@nh4h.onmicrosoft.com::0a0483bf-ca23-43d0-8479-a57cbe302c10" providerId="AD" clId="Web-{36C7D751-392A-4DD5-BA7F-14AD1C860C9C}" dt="2021-11-06T18:56:06.789" v="37" actId="1076"/>
      <pc:docMkLst>
        <pc:docMk/>
      </pc:docMkLst>
      <pc:sldChg chg="delAnim modAnim">
        <pc:chgData name="Jiwon Lee" userId="S::leejiwon919_gmail.com#ext#@nh4h.onmicrosoft.com::0a0483bf-ca23-43d0-8479-a57cbe302c10" providerId="AD" clId="Web-{36C7D751-392A-4DD5-BA7F-14AD1C860C9C}" dt="2021-11-06T18:53:14.768" v="7"/>
        <pc:sldMkLst>
          <pc:docMk/>
          <pc:sldMk cId="4014167568" sldId="262"/>
        </pc:sldMkLst>
      </pc:sldChg>
      <pc:sldChg chg="delAnim modAnim">
        <pc:chgData name="Jiwon Lee" userId="S::leejiwon919_gmail.com#ext#@nh4h.onmicrosoft.com::0a0483bf-ca23-43d0-8479-a57cbe302c10" providerId="AD" clId="Web-{36C7D751-392A-4DD5-BA7F-14AD1C860C9C}" dt="2021-11-06T18:53:21.753" v="8"/>
        <pc:sldMkLst>
          <pc:docMk/>
          <pc:sldMk cId="3181746341" sldId="263"/>
        </pc:sldMkLst>
      </pc:sldChg>
      <pc:sldChg chg="modSp">
        <pc:chgData name="Jiwon Lee" userId="S::leejiwon919_gmail.com#ext#@nh4h.onmicrosoft.com::0a0483bf-ca23-43d0-8479-a57cbe302c10" providerId="AD" clId="Web-{36C7D751-392A-4DD5-BA7F-14AD1C860C9C}" dt="2021-11-06T18:56:06.789" v="37" actId="1076"/>
        <pc:sldMkLst>
          <pc:docMk/>
          <pc:sldMk cId="2275827354" sldId="266"/>
        </pc:sldMkLst>
        <pc:spChg chg="mod">
          <ac:chgData name="Jiwon Lee" userId="S::leejiwon919_gmail.com#ext#@nh4h.onmicrosoft.com::0a0483bf-ca23-43d0-8479-a57cbe302c10" providerId="AD" clId="Web-{36C7D751-392A-4DD5-BA7F-14AD1C860C9C}" dt="2021-11-06T18:55:59.382" v="35" actId="1076"/>
          <ac:spMkLst>
            <pc:docMk/>
            <pc:sldMk cId="2275827354" sldId="266"/>
            <ac:spMk id="5" creationId="{97AAE735-3BC4-4FD3-84A6-ADF164EFF63F}"/>
          </ac:spMkLst>
        </pc:spChg>
        <pc:spChg chg="mod">
          <ac:chgData name="Jiwon Lee" userId="S::leejiwon919_gmail.com#ext#@nh4h.onmicrosoft.com::0a0483bf-ca23-43d0-8479-a57cbe302c10" providerId="AD" clId="Web-{36C7D751-392A-4DD5-BA7F-14AD1C860C9C}" dt="2021-11-06T18:54:33.708" v="14" actId="20577"/>
          <ac:spMkLst>
            <pc:docMk/>
            <pc:sldMk cId="2275827354" sldId="266"/>
            <ac:spMk id="7" creationId="{C04CCFA8-9E55-4ECF-AC2C-9F63A8FBB4DE}"/>
          </ac:spMkLst>
        </pc:spChg>
        <pc:spChg chg="mod">
          <ac:chgData name="Jiwon Lee" userId="S::leejiwon919_gmail.com#ext#@nh4h.onmicrosoft.com::0a0483bf-ca23-43d0-8479-a57cbe302c10" providerId="AD" clId="Web-{36C7D751-392A-4DD5-BA7F-14AD1C860C9C}" dt="2021-11-06T18:55:14.600" v="27" actId="1076"/>
          <ac:spMkLst>
            <pc:docMk/>
            <pc:sldMk cId="2275827354" sldId="266"/>
            <ac:spMk id="10" creationId="{A43BB3C0-DFE3-48B0-A7DC-DE6091293B82}"/>
          </ac:spMkLst>
        </pc:spChg>
        <pc:spChg chg="mod">
          <ac:chgData name="Jiwon Lee" userId="S::leejiwon919_gmail.com#ext#@nh4h.onmicrosoft.com::0a0483bf-ca23-43d0-8479-a57cbe302c10" providerId="AD" clId="Web-{36C7D751-392A-4DD5-BA7F-14AD1C860C9C}" dt="2021-11-06T18:55:56.788" v="34" actId="1076"/>
          <ac:spMkLst>
            <pc:docMk/>
            <pc:sldMk cId="2275827354" sldId="266"/>
            <ac:spMk id="16" creationId="{835415AE-AE69-4C18-9D7A-9D1CFBC336F7}"/>
          </ac:spMkLst>
        </pc:spChg>
        <pc:spChg chg="mod">
          <ac:chgData name="Jiwon Lee" userId="S::leejiwon919_gmail.com#ext#@nh4h.onmicrosoft.com::0a0483bf-ca23-43d0-8479-a57cbe302c10" providerId="AD" clId="Web-{36C7D751-392A-4DD5-BA7F-14AD1C860C9C}" dt="2021-11-06T18:55:53.007" v="33" actId="1076"/>
          <ac:spMkLst>
            <pc:docMk/>
            <pc:sldMk cId="2275827354" sldId="266"/>
            <ac:spMk id="17" creationId="{A767D80D-F107-4BA6-8317-F4120E3B8B86}"/>
          </ac:spMkLst>
        </pc:spChg>
        <pc:spChg chg="mod">
          <ac:chgData name="Jiwon Lee" userId="S::leejiwon919_gmail.com#ext#@nh4h.onmicrosoft.com::0a0483bf-ca23-43d0-8479-a57cbe302c10" providerId="AD" clId="Web-{36C7D751-392A-4DD5-BA7F-14AD1C860C9C}" dt="2021-11-06T18:56:04.054" v="36" actId="1076"/>
          <ac:spMkLst>
            <pc:docMk/>
            <pc:sldMk cId="2275827354" sldId="266"/>
            <ac:spMk id="18" creationId="{8F12A556-B572-4443-A822-3E1472901A2A}"/>
          </ac:spMkLst>
        </pc:spChg>
        <pc:spChg chg="mod">
          <ac:chgData name="Jiwon Lee" userId="S::leejiwon919_gmail.com#ext#@nh4h.onmicrosoft.com::0a0483bf-ca23-43d0-8479-a57cbe302c10" providerId="AD" clId="Web-{36C7D751-392A-4DD5-BA7F-14AD1C860C9C}" dt="2021-11-06T18:56:06.789" v="37" actId="1076"/>
          <ac:spMkLst>
            <pc:docMk/>
            <pc:sldMk cId="2275827354" sldId="266"/>
            <ac:spMk id="19" creationId="{3BC06497-5BC1-4266-95FA-10973E6D7D4D}"/>
          </ac:spMkLst>
        </pc:spChg>
      </pc:sldChg>
      <pc:sldChg chg="add del replId">
        <pc:chgData name="Jiwon Lee" userId="S::leejiwon919_gmail.com#ext#@nh4h.onmicrosoft.com::0a0483bf-ca23-43d0-8479-a57cbe302c10" providerId="AD" clId="Web-{36C7D751-392A-4DD5-BA7F-14AD1C860C9C}" dt="2021-11-06T18:52:34.751" v="1"/>
        <pc:sldMkLst>
          <pc:docMk/>
          <pc:sldMk cId="727391686" sldId="271"/>
        </pc:sldMkLst>
      </pc:sldChg>
    </pc:docChg>
  </pc:docChgLst>
  <pc:docChgLst>
    <pc:chgData name="Swapan R" userId="S::swapan_dr_zoho.com#ext#@nh4h.onmicrosoft.com::075d6803-6988-48b4-a2fe-b3663368feec" providerId="AD" clId="Web-{CB1F9B77-6FAE-405A-AA3E-02DAF74E6AAC}"/>
    <pc:docChg chg="modSld">
      <pc:chgData name="Swapan R" userId="S::swapan_dr_zoho.com#ext#@nh4h.onmicrosoft.com::075d6803-6988-48b4-a2fe-b3663368feec" providerId="AD" clId="Web-{CB1F9B77-6FAE-405A-AA3E-02DAF74E6AAC}" dt="2021-11-06T13:29:36.174" v="0" actId="20577"/>
      <pc:docMkLst>
        <pc:docMk/>
      </pc:docMkLst>
      <pc:sldChg chg="modSp">
        <pc:chgData name="Swapan R" userId="S::swapan_dr_zoho.com#ext#@nh4h.onmicrosoft.com::075d6803-6988-48b4-a2fe-b3663368feec" providerId="AD" clId="Web-{CB1F9B77-6FAE-405A-AA3E-02DAF74E6AAC}" dt="2021-11-06T13:29:36.174" v="0" actId="20577"/>
        <pc:sldMkLst>
          <pc:docMk/>
          <pc:sldMk cId="2275827354" sldId="266"/>
        </pc:sldMkLst>
        <pc:spChg chg="mod">
          <ac:chgData name="Swapan R" userId="S::swapan_dr_zoho.com#ext#@nh4h.onmicrosoft.com::075d6803-6988-48b4-a2fe-b3663368feec" providerId="AD" clId="Web-{CB1F9B77-6FAE-405A-AA3E-02DAF74E6AAC}" dt="2021-11-06T13:29:36.174" v="0" actId="20577"/>
          <ac:spMkLst>
            <pc:docMk/>
            <pc:sldMk cId="2275827354" sldId="266"/>
            <ac:spMk id="3" creationId="{00000000-0000-0000-0000-000000000000}"/>
          </ac:spMkLst>
        </pc:spChg>
      </pc:sldChg>
    </pc:docChg>
  </pc:docChgLst>
  <pc:docChgLst>
    <pc:chgData name="Jiwon Lee" userId="S::leejiwon919_gmail.com#ext#@nh4h.onmicrosoft.com::0a0483bf-ca23-43d0-8479-a57cbe302c10" providerId="AD" clId="Web-{14046573-1A87-40A4-AF9A-6B52A38D8B61}"/>
    <pc:docChg chg="addSld modSld">
      <pc:chgData name="Jiwon Lee" userId="S::leejiwon919_gmail.com#ext#@nh4h.onmicrosoft.com::0a0483bf-ca23-43d0-8479-a57cbe302c10" providerId="AD" clId="Web-{14046573-1A87-40A4-AF9A-6B52A38D8B61}" dt="2021-11-06T13:07:36.139" v="293" actId="20577"/>
      <pc:docMkLst>
        <pc:docMk/>
      </pc:docMkLst>
      <pc:sldChg chg="modSp">
        <pc:chgData name="Jiwon Lee" userId="S::leejiwon919_gmail.com#ext#@nh4h.onmicrosoft.com::0a0483bf-ca23-43d0-8479-a57cbe302c10" providerId="AD" clId="Web-{14046573-1A87-40A4-AF9A-6B52A38D8B61}" dt="2021-11-06T13:07:36.139" v="293" actId="20577"/>
        <pc:sldMkLst>
          <pc:docMk/>
          <pc:sldMk cId="3181746341" sldId="263"/>
        </pc:sldMkLst>
        <pc:spChg chg="mod">
          <ac:chgData name="Jiwon Lee" userId="S::leejiwon919_gmail.com#ext#@nh4h.onmicrosoft.com::0a0483bf-ca23-43d0-8479-a57cbe302c10" providerId="AD" clId="Web-{14046573-1A87-40A4-AF9A-6B52A38D8B61}" dt="2021-11-06T13:07:36.139" v="293" actId="20577"/>
          <ac:spMkLst>
            <pc:docMk/>
            <pc:sldMk cId="3181746341" sldId="263"/>
            <ac:spMk id="3" creationId="{00000000-0000-0000-0000-000000000000}"/>
          </ac:spMkLst>
        </pc:spChg>
      </pc:sldChg>
      <pc:sldChg chg="addSp modSp modNotes">
        <pc:chgData name="Jiwon Lee" userId="S::leejiwon919_gmail.com#ext#@nh4h.onmicrosoft.com::0a0483bf-ca23-43d0-8479-a57cbe302c10" providerId="AD" clId="Web-{14046573-1A87-40A4-AF9A-6B52A38D8B61}" dt="2021-11-06T12:59:23.797" v="273"/>
        <pc:sldMkLst>
          <pc:docMk/>
          <pc:sldMk cId="3750510130" sldId="265"/>
        </pc:sldMkLst>
        <pc:spChg chg="mod">
          <ac:chgData name="Jiwon Lee" userId="S::leejiwon919_gmail.com#ext#@nh4h.onmicrosoft.com::0a0483bf-ca23-43d0-8479-a57cbe302c10" providerId="AD" clId="Web-{14046573-1A87-40A4-AF9A-6B52A38D8B61}" dt="2021-11-06T12:42:34.190" v="3" actId="20577"/>
          <ac:spMkLst>
            <pc:docMk/>
            <pc:sldMk cId="3750510130" sldId="265"/>
            <ac:spMk id="3" creationId="{00000000-0000-0000-0000-000000000000}"/>
          </ac:spMkLst>
        </pc:spChg>
        <pc:spChg chg="add mod">
          <ac:chgData name="Jiwon Lee" userId="S::leejiwon919_gmail.com#ext#@nh4h.onmicrosoft.com::0a0483bf-ca23-43d0-8479-a57cbe302c10" providerId="AD" clId="Web-{14046573-1A87-40A4-AF9A-6B52A38D8B61}" dt="2021-11-06T12:56:54.433" v="262" actId="1076"/>
          <ac:spMkLst>
            <pc:docMk/>
            <pc:sldMk cId="3750510130" sldId="265"/>
            <ac:spMk id="5" creationId="{297CD044-681A-4C02-9C75-8C786741A30A}"/>
          </ac:spMkLst>
        </pc:spChg>
        <pc:spChg chg="add mod">
          <ac:chgData name="Jiwon Lee" userId="S::leejiwon919_gmail.com#ext#@nh4h.onmicrosoft.com::0a0483bf-ca23-43d0-8479-a57cbe302c10" providerId="AD" clId="Web-{14046573-1A87-40A4-AF9A-6B52A38D8B61}" dt="2021-11-06T12:57:33.591" v="268" actId="1076"/>
          <ac:spMkLst>
            <pc:docMk/>
            <pc:sldMk cId="3750510130" sldId="265"/>
            <ac:spMk id="6" creationId="{70B6FCA7-72E4-4A62-B1A8-E35B81D63CED}"/>
          </ac:spMkLst>
        </pc:spChg>
        <pc:spChg chg="add mod">
          <ac:chgData name="Jiwon Lee" userId="S::leejiwon919_gmail.com#ext#@nh4h.onmicrosoft.com::0a0483bf-ca23-43d0-8479-a57cbe302c10" providerId="AD" clId="Web-{14046573-1A87-40A4-AF9A-6B52A38D8B61}" dt="2021-11-06T12:57:50.044" v="269" actId="1076"/>
          <ac:spMkLst>
            <pc:docMk/>
            <pc:sldMk cId="3750510130" sldId="265"/>
            <ac:spMk id="7" creationId="{104640F7-EB5E-485B-86C7-65B3F06BBCD1}"/>
          </ac:spMkLst>
        </pc:spChg>
        <pc:spChg chg="add mod">
          <ac:chgData name="Jiwon Lee" userId="S::leejiwon919_gmail.com#ext#@nh4h.onmicrosoft.com::0a0483bf-ca23-43d0-8479-a57cbe302c10" providerId="AD" clId="Web-{14046573-1A87-40A4-AF9A-6B52A38D8B61}" dt="2021-11-06T12:56:52.449" v="261" actId="1076"/>
          <ac:spMkLst>
            <pc:docMk/>
            <pc:sldMk cId="3750510130" sldId="265"/>
            <ac:spMk id="8" creationId="{5E8C3E6B-BA71-4CB3-AE45-E217BDB95CAF}"/>
          </ac:spMkLst>
        </pc:spChg>
        <pc:spChg chg="add mod">
          <ac:chgData name="Jiwon Lee" userId="S::leejiwon919_gmail.com#ext#@nh4h.onmicrosoft.com::0a0483bf-ca23-43d0-8479-a57cbe302c10" providerId="AD" clId="Web-{14046573-1A87-40A4-AF9A-6B52A38D8B61}" dt="2021-11-06T12:57:55.357" v="270" actId="1076"/>
          <ac:spMkLst>
            <pc:docMk/>
            <pc:sldMk cId="3750510130" sldId="265"/>
            <ac:spMk id="9" creationId="{FF78B775-E35B-463D-B758-48F3886CF2E2}"/>
          </ac:spMkLst>
        </pc:spChg>
        <pc:spChg chg="add mod">
          <ac:chgData name="Jiwon Lee" userId="S::leejiwon919_gmail.com#ext#@nh4h.onmicrosoft.com::0a0483bf-ca23-43d0-8479-a57cbe302c10" providerId="AD" clId="Web-{14046573-1A87-40A4-AF9A-6B52A38D8B61}" dt="2021-11-06T12:57:57.154" v="271" actId="1076"/>
          <ac:spMkLst>
            <pc:docMk/>
            <pc:sldMk cId="3750510130" sldId="265"/>
            <ac:spMk id="10" creationId="{51667259-984F-42CC-A8D0-C29F8BB96B62}"/>
          </ac:spMkLst>
        </pc:spChg>
        <pc:cxnChg chg="add mod">
          <ac:chgData name="Jiwon Lee" userId="S::leejiwon919_gmail.com#ext#@nh4h.onmicrosoft.com::0a0483bf-ca23-43d0-8479-a57cbe302c10" providerId="AD" clId="Web-{14046573-1A87-40A4-AF9A-6B52A38D8B61}" dt="2021-11-06T12:56:59.090" v="264" actId="1076"/>
          <ac:cxnSpMkLst>
            <pc:docMk/>
            <pc:sldMk cId="3750510130" sldId="265"/>
            <ac:cxnSpMk id="11" creationId="{1A2A3EB3-4A3C-474E-8595-BFD94C8015C2}"/>
          </ac:cxnSpMkLst>
        </pc:cxnChg>
        <pc:cxnChg chg="add mod">
          <ac:chgData name="Jiwon Lee" userId="S::leejiwon919_gmail.com#ext#@nh4h.onmicrosoft.com::0a0483bf-ca23-43d0-8479-a57cbe302c10" providerId="AD" clId="Web-{14046573-1A87-40A4-AF9A-6B52A38D8B61}" dt="2021-11-06T12:57:07.434" v="267" actId="1076"/>
          <ac:cxnSpMkLst>
            <pc:docMk/>
            <pc:sldMk cId="3750510130" sldId="265"/>
            <ac:cxnSpMk id="12" creationId="{04F0D07D-E029-4601-B611-3A6D1F14235D}"/>
          </ac:cxnSpMkLst>
        </pc:cxnChg>
      </pc:sldChg>
      <pc:sldChg chg="add replId">
        <pc:chgData name="Jiwon Lee" userId="S::leejiwon919_gmail.com#ext#@nh4h.onmicrosoft.com::0a0483bf-ca23-43d0-8479-a57cbe302c10" providerId="AD" clId="Web-{14046573-1A87-40A4-AF9A-6B52A38D8B61}" dt="2021-11-06T12:42:14.611" v="0"/>
        <pc:sldMkLst>
          <pc:docMk/>
          <pc:sldMk cId="3235007562" sldId="269"/>
        </pc:sldMkLst>
      </pc:sldChg>
    </pc:docChg>
  </pc:docChgLst>
  <pc:docChgLst>
    <pc:chgData name="damaris grossmann" userId="S::damarisg0581_gmail.com#ext#@nh4h.onmicrosoft.com::54ae8fc9-ce92-4738-8441-c5a65beb2f56" providerId="AD" clId="Web-{2AFDF5A3-866F-481B-A28D-2A41CB5DF059}"/>
    <pc:docChg chg="modSld">
      <pc:chgData name="damaris grossmann" userId="S::damarisg0581_gmail.com#ext#@nh4h.onmicrosoft.com::54ae8fc9-ce92-4738-8441-c5a65beb2f56" providerId="AD" clId="Web-{2AFDF5A3-866F-481B-A28D-2A41CB5DF059}" dt="2021-11-06T15:49:20.894" v="19" actId="14100"/>
      <pc:docMkLst>
        <pc:docMk/>
      </pc:docMkLst>
      <pc:sldChg chg="addAnim modAnim">
        <pc:chgData name="damaris grossmann" userId="S::damarisg0581_gmail.com#ext#@nh4h.onmicrosoft.com::54ae8fc9-ce92-4738-8441-c5a65beb2f56" providerId="AD" clId="Web-{2AFDF5A3-866F-481B-A28D-2A41CB5DF059}" dt="2021-11-06T15:49:03.753" v="18"/>
        <pc:sldMkLst>
          <pc:docMk/>
          <pc:sldMk cId="109857222" sldId="256"/>
        </pc:sldMkLst>
      </pc:sldChg>
      <pc:sldChg chg="modSp addAnim modAnim">
        <pc:chgData name="damaris grossmann" userId="S::damarisg0581_gmail.com#ext#@nh4h.onmicrosoft.com::54ae8fc9-ce92-4738-8441-c5a65beb2f56" providerId="AD" clId="Web-{2AFDF5A3-866F-481B-A28D-2A41CB5DF059}" dt="2021-11-06T15:49:20.894" v="19" actId="14100"/>
        <pc:sldMkLst>
          <pc:docMk/>
          <pc:sldMk cId="3181746341" sldId="263"/>
        </pc:sldMkLst>
        <pc:graphicFrameChg chg="mod">
          <ac:chgData name="damaris grossmann" userId="S::damarisg0581_gmail.com#ext#@nh4h.onmicrosoft.com::54ae8fc9-ce92-4738-8441-c5a65beb2f56" providerId="AD" clId="Web-{2AFDF5A3-866F-481B-A28D-2A41CB5DF059}" dt="2021-11-06T15:49:20.894" v="19" actId="14100"/>
          <ac:graphicFrameMkLst>
            <pc:docMk/>
            <pc:sldMk cId="3181746341" sldId="263"/>
            <ac:graphicFrameMk id="8" creationId="{5AA18C04-3D8E-41CA-8969-0B34A2E049B7}"/>
          </ac:graphicFrameMkLst>
        </pc:graphicFrameChg>
      </pc:sldChg>
      <pc:sldChg chg="addSp modSp">
        <pc:chgData name="damaris grossmann" userId="S::damarisg0581_gmail.com#ext#@nh4h.onmicrosoft.com::54ae8fc9-ce92-4738-8441-c5a65beb2f56" providerId="AD" clId="Web-{2AFDF5A3-866F-481B-A28D-2A41CB5DF059}" dt="2021-11-06T15:48:08.267" v="11" actId="1076"/>
        <pc:sldMkLst>
          <pc:docMk/>
          <pc:sldMk cId="2178728732" sldId="264"/>
        </pc:sldMkLst>
        <pc:spChg chg="mod">
          <ac:chgData name="damaris grossmann" userId="S::damarisg0581_gmail.com#ext#@nh4h.onmicrosoft.com::54ae8fc9-ce92-4738-8441-c5a65beb2f56" providerId="AD" clId="Web-{2AFDF5A3-866F-481B-A28D-2A41CB5DF059}" dt="2021-11-06T15:47:33.094" v="8" actId="14100"/>
          <ac:spMkLst>
            <pc:docMk/>
            <pc:sldMk cId="2178728732" sldId="264"/>
            <ac:spMk id="18" creationId="{77ED41F9-7DD5-4A1A-B58A-9AB8D37AFB55}"/>
          </ac:spMkLst>
        </pc:spChg>
        <pc:spChg chg="add mod">
          <ac:chgData name="damaris grossmann" userId="S::damarisg0581_gmail.com#ext#@nh4h.onmicrosoft.com::54ae8fc9-ce92-4738-8441-c5a65beb2f56" providerId="AD" clId="Web-{2AFDF5A3-866F-481B-A28D-2A41CB5DF059}" dt="2021-11-06T15:48:08.267" v="11" actId="1076"/>
          <ac:spMkLst>
            <pc:docMk/>
            <pc:sldMk cId="2178728732" sldId="264"/>
            <ac:spMk id="24" creationId="{5E3C4D8D-C2EE-4662-9BD9-0EBF4561393A}"/>
          </ac:spMkLst>
        </pc:spChg>
        <pc:graphicFrameChg chg="mod">
          <ac:chgData name="damaris grossmann" userId="S::damarisg0581_gmail.com#ext#@nh4h.onmicrosoft.com::54ae8fc9-ce92-4738-8441-c5a65beb2f56" providerId="AD" clId="Web-{2AFDF5A3-866F-481B-A28D-2A41CB5DF059}" dt="2021-11-06T15:47:58.001" v="9" actId="14100"/>
          <ac:graphicFrameMkLst>
            <pc:docMk/>
            <pc:sldMk cId="2178728732" sldId="264"/>
            <ac:graphicFrameMk id="5" creationId="{CDA2F750-20BF-46EC-9788-C97D1757C6A0}"/>
          </ac:graphicFrameMkLst>
        </pc:graphicFrameChg>
      </pc:sldChg>
    </pc:docChg>
  </pc:docChgLst>
  <pc:docChgLst>
    <pc:chgData name="Swapan R" userId="S::swapan_dr_zoho.com#ext#@nh4h.onmicrosoft.com::075d6803-6988-48b4-a2fe-b3663368feec" providerId="AD" clId="Web-{D3A736CA-9B9D-428F-A625-9069CD22096D}"/>
    <pc:docChg chg="modSld">
      <pc:chgData name="Swapan R" userId="S::swapan_dr_zoho.com#ext#@nh4h.onmicrosoft.com::075d6803-6988-48b4-a2fe-b3663368feec" providerId="AD" clId="Web-{D3A736CA-9B9D-428F-A625-9069CD22096D}" dt="2021-11-06T03:08:55.167" v="154" actId="20577"/>
      <pc:docMkLst>
        <pc:docMk/>
      </pc:docMkLst>
      <pc:sldChg chg="addSp modSp">
        <pc:chgData name="Swapan R" userId="S::swapan_dr_zoho.com#ext#@nh4h.onmicrosoft.com::075d6803-6988-48b4-a2fe-b3663368feec" providerId="AD" clId="Web-{D3A736CA-9B9D-428F-A625-9069CD22096D}" dt="2021-11-06T03:08:55.167" v="154" actId="20577"/>
        <pc:sldMkLst>
          <pc:docMk/>
          <pc:sldMk cId="3181746341" sldId="263"/>
        </pc:sldMkLst>
        <pc:spChg chg="mod">
          <ac:chgData name="Swapan R" userId="S::swapan_dr_zoho.com#ext#@nh4h.onmicrosoft.com::075d6803-6988-48b4-a2fe-b3663368feec" providerId="AD" clId="Web-{D3A736CA-9B9D-428F-A625-9069CD22096D}" dt="2021-11-06T03:08:55.167" v="154" actId="20577"/>
          <ac:spMkLst>
            <pc:docMk/>
            <pc:sldMk cId="3181746341" sldId="263"/>
            <ac:spMk id="3" creationId="{00000000-0000-0000-0000-000000000000}"/>
          </ac:spMkLst>
        </pc:spChg>
        <pc:spChg chg="add mod">
          <ac:chgData name="Swapan R" userId="S::swapan_dr_zoho.com#ext#@nh4h.onmicrosoft.com::075d6803-6988-48b4-a2fe-b3663368feec" providerId="AD" clId="Web-{D3A736CA-9B9D-428F-A625-9069CD22096D}" dt="2021-11-06T03:08:38.792" v="152" actId="1076"/>
          <ac:spMkLst>
            <pc:docMk/>
            <pc:sldMk cId="3181746341" sldId="263"/>
            <ac:spMk id="5" creationId="{0FF841FA-831F-47D7-B99B-7017AFBA3620}"/>
          </ac:spMkLst>
        </pc:spChg>
        <pc:spChg chg="add mod">
          <ac:chgData name="Swapan R" userId="S::swapan_dr_zoho.com#ext#@nh4h.onmicrosoft.com::075d6803-6988-48b4-a2fe-b3663368feec" providerId="AD" clId="Web-{D3A736CA-9B9D-428F-A625-9069CD22096D}" dt="2021-11-06T03:08:35.823" v="151" actId="1076"/>
          <ac:spMkLst>
            <pc:docMk/>
            <pc:sldMk cId="3181746341" sldId="263"/>
            <ac:spMk id="6" creationId="{03D3962E-2F92-404E-AF5B-191C18B26F7A}"/>
          </ac:spMkLst>
        </pc:spChg>
      </pc:sldChg>
    </pc:docChg>
  </pc:docChgLst>
  <pc:docChgLst>
    <pc:chgData clId="Web-{CB1F9B77-6FAE-405A-AA3E-02DAF74E6AAC}"/>
    <pc:docChg chg="modSld">
      <pc:chgData name="" userId="" providerId="" clId="Web-{CB1F9B77-6FAE-405A-AA3E-02DAF74E6AAC}" dt="2021-11-06T13:29:17.486" v="0" actId="20577"/>
      <pc:docMkLst>
        <pc:docMk/>
      </pc:docMkLst>
      <pc:sldChg chg="modSp">
        <pc:chgData name="" userId="" providerId="" clId="Web-{CB1F9B77-6FAE-405A-AA3E-02DAF74E6AAC}" dt="2021-11-06T13:29:17.486" v="0" actId="20577"/>
        <pc:sldMkLst>
          <pc:docMk/>
          <pc:sldMk cId="2275827354" sldId="266"/>
        </pc:sldMkLst>
        <pc:spChg chg="mod">
          <ac:chgData name="" userId="" providerId="" clId="Web-{CB1F9B77-6FAE-405A-AA3E-02DAF74E6AAC}" dt="2021-11-06T13:29:17.486" v="0" actId="20577"/>
          <ac:spMkLst>
            <pc:docMk/>
            <pc:sldMk cId="2275827354" sldId="266"/>
            <ac:spMk id="3" creationId="{00000000-0000-0000-0000-000000000000}"/>
          </ac:spMkLst>
        </pc:spChg>
      </pc:sldChg>
    </pc:docChg>
  </pc:docChgLst>
  <pc:docChgLst>
    <pc:chgData name="Jiwon Lee" userId="S::leejiwon919_gmail.com#ext#@nh4h.onmicrosoft.com::0a0483bf-ca23-43d0-8479-a57cbe302c10" providerId="AD" clId="Web-{9DCB80D8-10A2-47E6-91E4-19B2A3F8444A}"/>
    <pc:docChg chg="modSld">
      <pc:chgData name="Jiwon Lee" userId="S::leejiwon919_gmail.com#ext#@nh4h.onmicrosoft.com::0a0483bf-ca23-43d0-8479-a57cbe302c10" providerId="AD" clId="Web-{9DCB80D8-10A2-47E6-91E4-19B2A3F8444A}" dt="2021-11-07T01:41:27.821" v="1" actId="20577"/>
      <pc:docMkLst>
        <pc:docMk/>
      </pc:docMkLst>
      <pc:sldChg chg="modSp">
        <pc:chgData name="Jiwon Lee" userId="S::leejiwon919_gmail.com#ext#@nh4h.onmicrosoft.com::0a0483bf-ca23-43d0-8479-a57cbe302c10" providerId="AD" clId="Web-{9DCB80D8-10A2-47E6-91E4-19B2A3F8444A}" dt="2021-11-07T01:41:27.821" v="1" actId="20577"/>
        <pc:sldMkLst>
          <pc:docMk/>
          <pc:sldMk cId="2275544918" sldId="274"/>
        </pc:sldMkLst>
        <pc:spChg chg="mod">
          <ac:chgData name="Jiwon Lee" userId="S::leejiwon919_gmail.com#ext#@nh4h.onmicrosoft.com::0a0483bf-ca23-43d0-8479-a57cbe302c10" providerId="AD" clId="Web-{9DCB80D8-10A2-47E6-91E4-19B2A3F8444A}" dt="2021-11-07T01:41:27.821" v="1" actId="20577"/>
          <ac:spMkLst>
            <pc:docMk/>
            <pc:sldMk cId="2275544918" sldId="274"/>
            <ac:spMk id="2" creationId="{00000000-0000-0000-0000-000000000000}"/>
          </ac:spMkLst>
        </pc:spChg>
      </pc:sldChg>
    </pc:docChg>
  </pc:docChgLst>
  <pc:docChgLst>
    <pc:chgData name="Jiwon Lee" userId="S::leejiwon919_gmail.com#ext#@nh4h.onmicrosoft.com::0a0483bf-ca23-43d0-8479-a57cbe302c10" providerId="AD" clId="Web-{FFDC88EE-0267-44F4-8614-90B7771C7248}"/>
    <pc:docChg chg="addSld modSld">
      <pc:chgData name="Jiwon Lee" userId="S::leejiwon919_gmail.com#ext#@nh4h.onmicrosoft.com::0a0483bf-ca23-43d0-8479-a57cbe302c10" providerId="AD" clId="Web-{FFDC88EE-0267-44F4-8614-90B7771C7248}" dt="2021-11-06T17:26:23.020" v="34" actId="20577"/>
      <pc:docMkLst>
        <pc:docMk/>
      </pc:docMkLst>
      <pc:sldChg chg="modSp mod modTransition modShow">
        <pc:chgData name="Jiwon Lee" userId="S::leejiwon919_gmail.com#ext#@nh4h.onmicrosoft.com::0a0483bf-ca23-43d0-8479-a57cbe302c10" providerId="AD" clId="Web-{FFDC88EE-0267-44F4-8614-90B7771C7248}" dt="2021-11-06T17:25:52.879" v="23"/>
        <pc:sldMkLst>
          <pc:docMk/>
          <pc:sldMk cId="4014167568" sldId="262"/>
        </pc:sldMkLst>
        <pc:spChg chg="mod">
          <ac:chgData name="Jiwon Lee" userId="S::leejiwon919_gmail.com#ext#@nh4h.onmicrosoft.com::0a0483bf-ca23-43d0-8479-a57cbe302c10" providerId="AD" clId="Web-{FFDC88EE-0267-44F4-8614-90B7771C7248}" dt="2021-11-06T17:19:08.462" v="10"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FFDC88EE-0267-44F4-8614-90B7771C7248}" dt="2021-11-06T17:18:41.149" v="1" actId="20577"/>
        <pc:sldMkLst>
          <pc:docMk/>
          <pc:sldMk cId="2178728732" sldId="264"/>
        </pc:sldMkLst>
        <pc:spChg chg="mod">
          <ac:chgData name="Jiwon Lee" userId="S::leejiwon919_gmail.com#ext#@nh4h.onmicrosoft.com::0a0483bf-ca23-43d0-8479-a57cbe302c10" providerId="AD" clId="Web-{FFDC88EE-0267-44F4-8614-90B7771C7248}" dt="2021-11-06T17:18:41.149" v="1" actId="20577"/>
          <ac:spMkLst>
            <pc:docMk/>
            <pc:sldMk cId="2178728732" sldId="264"/>
            <ac:spMk id="18" creationId="{77ED41F9-7DD5-4A1A-B58A-9AB8D37AFB55}"/>
          </ac:spMkLst>
        </pc:spChg>
      </pc:sldChg>
      <pc:sldChg chg="modTransition">
        <pc:chgData name="Jiwon Lee" userId="S::leejiwon919_gmail.com#ext#@nh4h.onmicrosoft.com::0a0483bf-ca23-43d0-8479-a57cbe302c10" providerId="AD" clId="Web-{FFDC88EE-0267-44F4-8614-90B7771C7248}" dt="2021-11-06T17:25:33.034" v="20"/>
        <pc:sldMkLst>
          <pc:docMk/>
          <pc:sldMk cId="3750510130" sldId="265"/>
        </pc:sldMkLst>
      </pc:sldChg>
      <pc:sldChg chg="modTransition">
        <pc:chgData name="Jiwon Lee" userId="S::leejiwon919_gmail.com#ext#@nh4h.onmicrosoft.com::0a0483bf-ca23-43d0-8479-a57cbe302c10" providerId="AD" clId="Web-{FFDC88EE-0267-44F4-8614-90B7771C7248}" dt="2021-11-06T17:25:33.034" v="20"/>
        <pc:sldMkLst>
          <pc:docMk/>
          <pc:sldMk cId="2275827354" sldId="266"/>
        </pc:sldMkLst>
      </pc:sldChg>
      <pc:sldChg chg="delSp modSp add replId">
        <pc:chgData name="Jiwon Lee" userId="S::leejiwon919_gmail.com#ext#@nh4h.onmicrosoft.com::0a0483bf-ca23-43d0-8479-a57cbe302c10" providerId="AD" clId="Web-{FFDC88EE-0267-44F4-8614-90B7771C7248}" dt="2021-11-06T17:26:23.020" v="34" actId="20577"/>
        <pc:sldMkLst>
          <pc:docMk/>
          <pc:sldMk cId="1753451977" sldId="268"/>
        </pc:sldMkLst>
        <pc:spChg chg="mod">
          <ac:chgData name="Jiwon Lee" userId="S::leejiwon919_gmail.com#ext#@nh4h.onmicrosoft.com::0a0483bf-ca23-43d0-8479-a57cbe302c10" providerId="AD" clId="Web-{FFDC88EE-0267-44F4-8614-90B7771C7248}" dt="2021-11-06T17:26:23.020" v="34" actId="20577"/>
          <ac:spMkLst>
            <pc:docMk/>
            <pc:sldMk cId="1753451977" sldId="268"/>
            <ac:spMk id="2" creationId="{00000000-0000-0000-0000-000000000000}"/>
          </ac:spMkLst>
        </pc:spChg>
        <pc:spChg chg="del">
          <ac:chgData name="Jiwon Lee" userId="S::leejiwon919_gmail.com#ext#@nh4h.onmicrosoft.com::0a0483bf-ca23-43d0-8479-a57cbe302c10" providerId="AD" clId="Web-{FFDC88EE-0267-44F4-8614-90B7771C7248}" dt="2021-11-06T17:26:15.895" v="27"/>
          <ac:spMkLst>
            <pc:docMk/>
            <pc:sldMk cId="1753451977" sldId="268"/>
            <ac:spMk id="18" creationId="{77ED41F9-7DD5-4A1A-B58A-9AB8D37AFB55}"/>
          </ac:spMkLst>
        </pc:spChg>
        <pc:spChg chg="del">
          <ac:chgData name="Jiwon Lee" userId="S::leejiwon919_gmail.com#ext#@nh4h.onmicrosoft.com::0a0483bf-ca23-43d0-8479-a57cbe302c10" providerId="AD" clId="Web-{FFDC88EE-0267-44F4-8614-90B7771C7248}" dt="2021-11-06T17:26:13.848" v="25"/>
          <ac:spMkLst>
            <pc:docMk/>
            <pc:sldMk cId="1753451977" sldId="268"/>
            <ac:spMk id="24" creationId="{5E3C4D8D-C2EE-4662-9BD9-0EBF4561393A}"/>
          </ac:spMkLst>
        </pc:spChg>
        <pc:graphicFrameChg chg="del">
          <ac:chgData name="Jiwon Lee" userId="S::leejiwon919_gmail.com#ext#@nh4h.onmicrosoft.com::0a0483bf-ca23-43d0-8479-a57cbe302c10" providerId="AD" clId="Web-{FFDC88EE-0267-44F4-8614-90B7771C7248}" dt="2021-11-06T17:26:14.848" v="26"/>
          <ac:graphicFrameMkLst>
            <pc:docMk/>
            <pc:sldMk cId="1753451977" sldId="268"/>
            <ac:graphicFrameMk id="5" creationId="{CDA2F750-20BF-46EC-9788-C97D1757C6A0}"/>
          </ac:graphicFrameMkLst>
        </pc:graphicFrameChg>
      </pc:sldChg>
    </pc:docChg>
  </pc:docChgLst>
  <pc:docChgLst>
    <pc:chgData name="Jiwon Lee" userId="S::leejiwon919_gmail.com#ext#@nh4h.onmicrosoft.com::0a0483bf-ca23-43d0-8479-a57cbe302c10" providerId="AD" clId="Web-{B11E7AE8-70C6-45B3-B692-828B1E1DD0F0}"/>
    <pc:docChg chg="modSld">
      <pc:chgData name="Jiwon Lee" userId="S::leejiwon919_gmail.com#ext#@nh4h.onmicrosoft.com::0a0483bf-ca23-43d0-8479-a57cbe302c10" providerId="AD" clId="Web-{B11E7AE8-70C6-45B3-B692-828B1E1DD0F0}" dt="2021-11-06T17:49:51.147" v="13"/>
      <pc:docMkLst>
        <pc:docMk/>
      </pc:docMkLst>
      <pc:sldChg chg="addSp delSp modSp">
        <pc:chgData name="Jiwon Lee" userId="S::leejiwon919_gmail.com#ext#@nh4h.onmicrosoft.com::0a0483bf-ca23-43d0-8479-a57cbe302c10" providerId="AD" clId="Web-{B11E7AE8-70C6-45B3-B692-828B1E1DD0F0}" dt="2021-11-06T17:49:51.147" v="13"/>
        <pc:sldMkLst>
          <pc:docMk/>
          <pc:sldMk cId="118195889" sldId="270"/>
        </pc:sldMkLst>
        <pc:picChg chg="add del mod">
          <ac:chgData name="Jiwon Lee" userId="S::leejiwon919_gmail.com#ext#@nh4h.onmicrosoft.com::0a0483bf-ca23-43d0-8479-a57cbe302c10" providerId="AD" clId="Web-{B11E7AE8-70C6-45B3-B692-828B1E1DD0F0}" dt="2021-11-06T17:49:06.350" v="6"/>
          <ac:picMkLst>
            <pc:docMk/>
            <pc:sldMk cId="118195889" sldId="270"/>
            <ac:picMk id="9" creationId="{5949971B-3CA3-4758-8A44-D12288D58468}"/>
          </ac:picMkLst>
        </pc:picChg>
        <pc:picChg chg="add del mod">
          <ac:chgData name="Jiwon Lee" userId="S::leejiwon919_gmail.com#ext#@nh4h.onmicrosoft.com::0a0483bf-ca23-43d0-8479-a57cbe302c10" providerId="AD" clId="Web-{B11E7AE8-70C6-45B3-B692-828B1E1DD0F0}" dt="2021-11-06T17:49:51.147" v="13"/>
          <ac:picMkLst>
            <pc:docMk/>
            <pc:sldMk cId="118195889" sldId="270"/>
            <ac:picMk id="11" creationId="{92FF6159-B912-46E1-AAC8-F04FFBD82C02}"/>
          </ac:picMkLst>
        </pc:picChg>
      </pc:sldChg>
    </pc:docChg>
  </pc:docChgLst>
  <pc:docChgLst>
    <pc:chgData name="damaris grossmann" userId="S::damarisg0581_gmail.com#ext#@nh4h.onmicrosoft.com::54ae8fc9-ce92-4738-8441-c5a65beb2f56" providerId="AD" clId="Web-{90CCE049-57D4-486E-9F7C-9D290247668D}"/>
    <pc:docChg chg="modSld">
      <pc:chgData name="damaris grossmann" userId="S::damarisg0581_gmail.com#ext#@nh4h.onmicrosoft.com::54ae8fc9-ce92-4738-8441-c5a65beb2f56" providerId="AD" clId="Web-{90CCE049-57D4-486E-9F7C-9D290247668D}" dt="2021-11-06T14:47:20.659" v="12"/>
      <pc:docMkLst>
        <pc:docMk/>
      </pc:docMkLst>
      <pc:sldChg chg="modSp modNotes">
        <pc:chgData name="damaris grossmann" userId="S::damarisg0581_gmail.com#ext#@nh4h.onmicrosoft.com::54ae8fc9-ce92-4738-8441-c5a65beb2f56" providerId="AD" clId="Web-{90CCE049-57D4-486E-9F7C-9D290247668D}" dt="2021-11-06T14:47:20.659" v="12"/>
        <pc:sldMkLst>
          <pc:docMk/>
          <pc:sldMk cId="4014167568" sldId="262"/>
        </pc:sldMkLst>
        <pc:spChg chg="mod">
          <ac:chgData name="damaris grossmann" userId="S::damarisg0581_gmail.com#ext#@nh4h.onmicrosoft.com::54ae8fc9-ce92-4738-8441-c5a65beb2f56" providerId="AD" clId="Web-{90CCE049-57D4-486E-9F7C-9D290247668D}" dt="2021-11-06T14:47:07.690" v="9" actId="20577"/>
          <ac:spMkLst>
            <pc:docMk/>
            <pc:sldMk cId="4014167568" sldId="262"/>
            <ac:spMk id="3" creationId="{00000000-0000-0000-0000-000000000000}"/>
          </ac:spMkLst>
        </pc:spChg>
      </pc:sldChg>
    </pc:docChg>
  </pc:docChgLst>
  <pc:docChgLst>
    <pc:chgData name="Myra Teano" userId="S::myprincess_1130_yahoo.com#ext#@nh4h.onmicrosoft.com::13580ca1-6e59-4c4f-ad7b-980bfe65826b" providerId="AD" clId="Web-{B2A137AB-4201-47D0-BD7E-DF7613C03052}"/>
    <pc:docChg chg="modSld">
      <pc:chgData name="Myra Teano" userId="S::myprincess_1130_yahoo.com#ext#@nh4h.onmicrosoft.com::13580ca1-6e59-4c4f-ad7b-980bfe65826b" providerId="AD" clId="Web-{B2A137AB-4201-47D0-BD7E-DF7613C03052}" dt="2021-11-06T14:40:45.923" v="2"/>
      <pc:docMkLst>
        <pc:docMk/>
      </pc:docMkLst>
      <pc:sldChg chg="delSp modSp">
        <pc:chgData name="Myra Teano" userId="S::myprincess_1130_yahoo.com#ext#@nh4h.onmicrosoft.com::13580ca1-6e59-4c4f-ad7b-980bfe65826b" providerId="AD" clId="Web-{B2A137AB-4201-47D0-BD7E-DF7613C03052}" dt="2021-11-06T14:40:45.923" v="2"/>
        <pc:sldMkLst>
          <pc:docMk/>
          <pc:sldMk cId="2275827354" sldId="266"/>
        </pc:sldMkLst>
        <pc:spChg chg="mod">
          <ac:chgData name="Myra Teano" userId="S::myprincess_1130_yahoo.com#ext#@nh4h.onmicrosoft.com::13580ca1-6e59-4c4f-ad7b-980bfe65826b" providerId="AD" clId="Web-{B2A137AB-4201-47D0-BD7E-DF7613C03052}" dt="2021-11-06T14:40:34.251" v="0" actId="14100"/>
          <ac:spMkLst>
            <pc:docMk/>
            <pc:sldMk cId="2275827354" sldId="266"/>
            <ac:spMk id="3" creationId="{00000000-0000-0000-0000-000000000000}"/>
          </ac:spMkLst>
        </pc:spChg>
        <pc:spChg chg="del mod">
          <ac:chgData name="Myra Teano" userId="S::myprincess_1130_yahoo.com#ext#@nh4h.onmicrosoft.com::13580ca1-6e59-4c4f-ad7b-980bfe65826b" providerId="AD" clId="Web-{B2A137AB-4201-47D0-BD7E-DF7613C03052}" dt="2021-11-06T14:40:45.923" v="2"/>
          <ac:spMkLst>
            <pc:docMk/>
            <pc:sldMk cId="2275827354" sldId="266"/>
            <ac:spMk id="5" creationId="{E2798762-B815-4A19-BF5F-C25A8140A10D}"/>
          </ac:spMkLst>
        </pc:spChg>
      </pc:sldChg>
    </pc:docChg>
  </pc:docChgLst>
  <pc:docChgLst>
    <pc:chgData name="Jiwon Lee" userId="S::leejiwon919_gmail.com#ext#@nh4h.onmicrosoft.com::0a0483bf-ca23-43d0-8479-a57cbe302c10" providerId="AD" clId="Web-{467A8326-9744-4A22-90A1-0E89E08502C6}"/>
    <pc:docChg chg="modSld">
      <pc:chgData name="Jiwon Lee" userId="S::leejiwon919_gmail.com#ext#@nh4h.onmicrosoft.com::0a0483bf-ca23-43d0-8479-a57cbe302c10" providerId="AD" clId="Web-{467A8326-9744-4A22-90A1-0E89E08502C6}" dt="2021-11-06T17:28:59.041" v="13"/>
      <pc:docMkLst>
        <pc:docMk/>
      </pc:docMkLst>
      <pc:sldChg chg="modNotes">
        <pc:chgData name="Jiwon Lee" userId="S::leejiwon919_gmail.com#ext#@nh4h.onmicrosoft.com::0a0483bf-ca23-43d0-8479-a57cbe302c10" providerId="AD" clId="Web-{467A8326-9744-4A22-90A1-0E89E08502C6}" dt="2021-11-06T17:28:59.041" v="13"/>
        <pc:sldMkLst>
          <pc:docMk/>
          <pc:sldMk cId="4014167568" sldId="262"/>
        </pc:sldMkLst>
      </pc:sldChg>
      <pc:sldChg chg="modSp">
        <pc:chgData name="Jiwon Lee" userId="S::leejiwon919_gmail.com#ext#@nh4h.onmicrosoft.com::0a0483bf-ca23-43d0-8479-a57cbe302c10" providerId="AD" clId="Web-{467A8326-9744-4A22-90A1-0E89E08502C6}" dt="2021-11-06T17:28:21.196" v="9" actId="20577"/>
        <pc:sldMkLst>
          <pc:docMk/>
          <pc:sldMk cId="3750510130" sldId="265"/>
        </pc:sldMkLst>
        <pc:spChg chg="mod">
          <ac:chgData name="Jiwon Lee" userId="S::leejiwon919_gmail.com#ext#@nh4h.onmicrosoft.com::0a0483bf-ca23-43d0-8479-a57cbe302c10" providerId="AD" clId="Web-{467A8326-9744-4A22-90A1-0E89E08502C6}" dt="2021-11-06T17:28:21.196" v="9" actId="20577"/>
          <ac:spMkLst>
            <pc:docMk/>
            <pc:sldMk cId="3750510130" sldId="265"/>
            <ac:spMk id="8" creationId="{5E8C3E6B-BA71-4CB3-AE45-E217BDB95CAF}"/>
          </ac:spMkLst>
        </pc:spChg>
      </pc:sldChg>
      <pc:sldChg chg="addSp modSp mod setBg">
        <pc:chgData name="Jiwon Lee" userId="S::leejiwon919_gmail.com#ext#@nh4h.onmicrosoft.com::0a0483bf-ca23-43d0-8479-a57cbe302c10" providerId="AD" clId="Web-{467A8326-9744-4A22-90A1-0E89E08502C6}" dt="2021-11-06T17:27:16.694" v="7"/>
        <pc:sldMkLst>
          <pc:docMk/>
          <pc:sldMk cId="1753451977" sldId="268"/>
        </pc:sldMkLst>
        <pc:spChg chg="mod ord">
          <ac:chgData name="Jiwon Lee" userId="S::leejiwon919_gmail.com#ext#@nh4h.onmicrosoft.com::0a0483bf-ca23-43d0-8479-a57cbe302c10" providerId="AD" clId="Web-{467A8326-9744-4A22-90A1-0E89E08502C6}" dt="2021-11-06T17:27:16.694" v="7"/>
          <ac:spMkLst>
            <pc:docMk/>
            <pc:sldMk cId="1753451977" sldId="268"/>
            <ac:spMk id="2" creationId="{00000000-0000-0000-0000-000000000000}"/>
          </ac:spMkLst>
        </pc:spChg>
        <pc:spChg chg="add">
          <ac:chgData name="Jiwon Lee" userId="S::leejiwon919_gmail.com#ext#@nh4h.onmicrosoft.com::0a0483bf-ca23-43d0-8479-a57cbe302c10" providerId="AD" clId="Web-{467A8326-9744-4A22-90A1-0E89E08502C6}" dt="2021-11-06T17:27:16.694" v="7"/>
          <ac:spMkLst>
            <pc:docMk/>
            <pc:sldMk cId="1753451977" sldId="268"/>
            <ac:spMk id="9" creationId="{D4771268-CB57-404A-9271-370EB28F6090}"/>
          </ac:spMkLst>
        </pc:spChg>
        <pc:picChg chg="add mod">
          <ac:chgData name="Jiwon Lee" userId="S::leejiwon919_gmail.com#ext#@nh4h.onmicrosoft.com::0a0483bf-ca23-43d0-8479-a57cbe302c10" providerId="AD" clId="Web-{467A8326-9744-4A22-90A1-0E89E08502C6}" dt="2021-11-06T17:27:16.694" v="7"/>
          <ac:picMkLst>
            <pc:docMk/>
            <pc:sldMk cId="1753451977" sldId="268"/>
            <ac:picMk id="3" creationId="{FDD1D4E9-9247-4C2E-A14B-9CD47401071C}"/>
          </ac:picMkLst>
        </pc:picChg>
        <pc:picChg chg="mod ord">
          <ac:chgData name="Jiwon Lee" userId="S::leejiwon919_gmail.com#ext#@nh4h.onmicrosoft.com::0a0483bf-ca23-43d0-8479-a57cbe302c10" providerId="AD" clId="Web-{467A8326-9744-4A22-90A1-0E89E08502C6}" dt="2021-11-06T17:27:16.694" v="7"/>
          <ac:picMkLst>
            <pc:docMk/>
            <pc:sldMk cId="1753451977" sldId="268"/>
            <ac:picMk id="4" creationId="{03977DF2-E9F6-42EE-A148-E4F2604D1861}"/>
          </ac:picMkLst>
        </pc:picChg>
      </pc:sldChg>
    </pc:docChg>
  </pc:docChgLst>
  <pc:docChgLst>
    <pc:chgData name="Jiwon Lee" userId="S::leejiwon919_gmail.com#ext#@nh4h.onmicrosoft.com::0a0483bf-ca23-43d0-8479-a57cbe302c10" providerId="AD" clId="Web-{E369FBA4-C90F-4ACF-8096-EC2DCE55EEB5}"/>
    <pc:docChg chg="modSld">
      <pc:chgData name="Jiwon Lee" userId="S::leejiwon919_gmail.com#ext#@nh4h.onmicrosoft.com::0a0483bf-ca23-43d0-8479-a57cbe302c10" providerId="AD" clId="Web-{E369FBA4-C90F-4ACF-8096-EC2DCE55EEB5}" dt="2021-11-06T13:23:07.590" v="220"/>
      <pc:docMkLst>
        <pc:docMk/>
      </pc:docMkLst>
      <pc:sldChg chg="modNotes">
        <pc:chgData name="Jiwon Lee" userId="S::leejiwon919_gmail.com#ext#@nh4h.onmicrosoft.com::0a0483bf-ca23-43d0-8479-a57cbe302c10" providerId="AD" clId="Web-{E369FBA4-C90F-4ACF-8096-EC2DCE55EEB5}" dt="2021-11-06T13:20:11.845" v="67"/>
        <pc:sldMkLst>
          <pc:docMk/>
          <pc:sldMk cId="4014167568" sldId="262"/>
        </pc:sldMkLst>
      </pc:sldChg>
      <pc:sldChg chg="modSp modNotes">
        <pc:chgData name="Jiwon Lee" userId="S::leejiwon919_gmail.com#ext#@nh4h.onmicrosoft.com::0a0483bf-ca23-43d0-8479-a57cbe302c10" providerId="AD" clId="Web-{E369FBA4-C90F-4ACF-8096-EC2DCE55EEB5}" dt="2021-11-06T13:23:07.590" v="220"/>
        <pc:sldMkLst>
          <pc:docMk/>
          <pc:sldMk cId="3750510130" sldId="265"/>
        </pc:sldMkLst>
        <pc:spChg chg="mod">
          <ac:chgData name="Jiwon Lee" userId="S::leejiwon919_gmail.com#ext#@nh4h.onmicrosoft.com::0a0483bf-ca23-43d0-8479-a57cbe302c10" providerId="AD" clId="Web-{E369FBA4-C90F-4ACF-8096-EC2DCE55EEB5}" dt="2021-11-06T13:21:33.428" v="134" actId="20577"/>
          <ac:spMkLst>
            <pc:docMk/>
            <pc:sldMk cId="3750510130" sldId="265"/>
            <ac:spMk id="7" creationId="{104640F7-EB5E-485B-86C7-65B3F06BBCD1}"/>
          </ac:spMkLst>
        </pc:spChg>
      </pc:sldChg>
    </pc:docChg>
  </pc:docChgLst>
  <pc:docChgLst>
    <pc:chgData name="damaris grossmann" userId="S::damarisg0581_gmail.com#ext#@nh4h.onmicrosoft.com::54ae8fc9-ce92-4738-8441-c5a65beb2f56" providerId="AD" clId="Web-{82910855-6817-483D-94F3-9737D2CFD294}"/>
    <pc:docChg chg="addSld delSld modSld">
      <pc:chgData name="damaris grossmann" userId="S::damarisg0581_gmail.com#ext#@nh4h.onmicrosoft.com::54ae8fc9-ce92-4738-8441-c5a65beb2f56" providerId="AD" clId="Web-{82910855-6817-483D-94F3-9737D2CFD294}" dt="2021-11-07T15:42:30.751" v="54" actId="20577"/>
      <pc:docMkLst>
        <pc:docMk/>
      </pc:docMkLst>
      <pc:sldChg chg="modSp">
        <pc:chgData name="damaris grossmann" userId="S::damarisg0581_gmail.com#ext#@nh4h.onmicrosoft.com::54ae8fc9-ce92-4738-8441-c5a65beb2f56" providerId="AD" clId="Web-{82910855-6817-483D-94F3-9737D2CFD294}" dt="2021-11-07T15:42:30.751" v="54" actId="20577"/>
        <pc:sldMkLst>
          <pc:docMk/>
          <pc:sldMk cId="2178728732" sldId="264"/>
        </pc:sldMkLst>
        <pc:spChg chg="mod">
          <ac:chgData name="damaris grossmann" userId="S::damarisg0581_gmail.com#ext#@nh4h.onmicrosoft.com::54ae8fc9-ce92-4738-8441-c5a65beb2f56" providerId="AD" clId="Web-{82910855-6817-483D-94F3-9737D2CFD294}" dt="2021-11-07T15:42:30.751" v="54" actId="20577"/>
          <ac:spMkLst>
            <pc:docMk/>
            <pc:sldMk cId="2178728732" sldId="264"/>
            <ac:spMk id="18" creationId="{77ED41F9-7DD5-4A1A-B58A-9AB8D37AFB55}"/>
          </ac:spMkLst>
        </pc:spChg>
      </pc:sldChg>
      <pc:sldChg chg="new del">
        <pc:chgData name="damaris grossmann" userId="S::damarisg0581_gmail.com#ext#@nh4h.onmicrosoft.com::54ae8fc9-ce92-4738-8441-c5a65beb2f56" providerId="AD" clId="Web-{82910855-6817-483D-94F3-9737D2CFD294}" dt="2021-11-07T15:39:48.825" v="2"/>
        <pc:sldMkLst>
          <pc:docMk/>
          <pc:sldMk cId="1109239780" sldId="275"/>
        </pc:sldMkLst>
      </pc:sldChg>
      <pc:sldChg chg="addSp modSp new">
        <pc:chgData name="damaris grossmann" userId="S::damarisg0581_gmail.com#ext#@nh4h.onmicrosoft.com::54ae8fc9-ce92-4738-8441-c5a65beb2f56" providerId="AD" clId="Web-{82910855-6817-483D-94F3-9737D2CFD294}" dt="2021-11-07T15:41:32.703" v="43" actId="1076"/>
        <pc:sldMkLst>
          <pc:docMk/>
          <pc:sldMk cId="698992357" sldId="276"/>
        </pc:sldMkLst>
        <pc:spChg chg="mod">
          <ac:chgData name="damaris grossmann" userId="S::damarisg0581_gmail.com#ext#@nh4h.onmicrosoft.com::54ae8fc9-ce92-4738-8441-c5a65beb2f56" providerId="AD" clId="Web-{82910855-6817-483D-94F3-9737D2CFD294}" dt="2021-11-07T15:41:26.187" v="41" actId="20577"/>
          <ac:spMkLst>
            <pc:docMk/>
            <pc:sldMk cId="698992357" sldId="276"/>
            <ac:spMk id="2" creationId="{599AB8FB-F289-414A-9E42-3777D455BA14}"/>
          </ac:spMkLst>
        </pc:spChg>
        <pc:spChg chg="add mod">
          <ac:chgData name="damaris grossmann" userId="S::damarisg0581_gmail.com#ext#@nh4h.onmicrosoft.com::54ae8fc9-ce92-4738-8441-c5a65beb2f56" providerId="AD" clId="Web-{82910855-6817-483D-94F3-9737D2CFD294}" dt="2021-11-07T15:41:30.781" v="42" actId="1076"/>
          <ac:spMkLst>
            <pc:docMk/>
            <pc:sldMk cId="698992357" sldId="276"/>
            <ac:spMk id="8" creationId="{D3395062-87F4-4026-B468-D70A43D5E3F8}"/>
          </ac:spMkLst>
        </pc:spChg>
        <pc:picChg chg="add">
          <ac:chgData name="damaris grossmann" userId="S::damarisg0581_gmail.com#ext#@nh4h.onmicrosoft.com::54ae8fc9-ce92-4738-8441-c5a65beb2f56" providerId="AD" clId="Web-{82910855-6817-483D-94F3-9737D2CFD294}" dt="2021-11-07T15:40:13.154" v="9"/>
          <ac:picMkLst>
            <pc:docMk/>
            <pc:sldMk cId="698992357" sldId="276"/>
            <ac:picMk id="4" creationId="{E245B757-4D9A-4AAB-8238-0C8A993BBBB4}"/>
          </ac:picMkLst>
        </pc:picChg>
        <pc:picChg chg="add">
          <ac:chgData name="damaris grossmann" userId="S::damarisg0581_gmail.com#ext#@nh4h.onmicrosoft.com::54ae8fc9-ce92-4738-8441-c5a65beb2f56" providerId="AD" clId="Web-{82910855-6817-483D-94F3-9737D2CFD294}" dt="2021-11-07T15:40:24.123" v="10"/>
          <ac:picMkLst>
            <pc:docMk/>
            <pc:sldMk cId="698992357" sldId="276"/>
            <ac:picMk id="6" creationId="{2B49B4D6-CD5C-4CA2-A7D5-1BB9D452BCA5}"/>
          </ac:picMkLst>
        </pc:picChg>
        <pc:picChg chg="add mod">
          <ac:chgData name="damaris grossmann" userId="S::damarisg0581_gmail.com#ext#@nh4h.onmicrosoft.com::54ae8fc9-ce92-4738-8441-c5a65beb2f56" providerId="AD" clId="Web-{82910855-6817-483D-94F3-9737D2CFD294}" dt="2021-11-07T15:41:32.703" v="43" actId="1076"/>
          <ac:picMkLst>
            <pc:docMk/>
            <pc:sldMk cId="698992357" sldId="276"/>
            <ac:picMk id="10" creationId="{A1A61569-591A-498E-8CC1-16F9E45D328B}"/>
          </ac:picMkLst>
        </pc:picChg>
      </pc:sldChg>
    </pc:docChg>
  </pc:docChgLst>
  <pc:docChgLst>
    <pc:chgData name="Myra Teano" userId="S::myprincess_1130_yahoo.com#ext#@nh4h.onmicrosoft.com::13580ca1-6e59-4c4f-ad7b-980bfe65826b" providerId="AD" clId="Web-{A21B972E-E8DC-4A7F-ADD5-31CBEF4BBB66}"/>
    <pc:docChg chg="modSld">
      <pc:chgData name="Myra Teano" userId="S::myprincess_1130_yahoo.com#ext#@nh4h.onmicrosoft.com::13580ca1-6e59-4c4f-ad7b-980bfe65826b" providerId="AD" clId="Web-{A21B972E-E8DC-4A7F-ADD5-31CBEF4BBB66}" dt="2021-11-06T12:37:46.202" v="15" actId="1076"/>
      <pc:docMkLst>
        <pc:docMk/>
      </pc:docMkLst>
      <pc:sldChg chg="modSp">
        <pc:chgData name="Myra Teano" userId="S::myprincess_1130_yahoo.com#ext#@nh4h.onmicrosoft.com::13580ca1-6e59-4c4f-ad7b-980bfe65826b" providerId="AD" clId="Web-{A21B972E-E8DC-4A7F-ADD5-31CBEF4BBB66}" dt="2021-11-06T12:37:46.202" v="15" actId="1076"/>
        <pc:sldMkLst>
          <pc:docMk/>
          <pc:sldMk cId="4014167568" sldId="262"/>
        </pc:sldMkLst>
        <pc:spChg chg="mod">
          <ac:chgData name="Myra Teano" userId="S::myprincess_1130_yahoo.com#ext#@nh4h.onmicrosoft.com::13580ca1-6e59-4c4f-ad7b-980bfe65826b" providerId="AD" clId="Web-{A21B972E-E8DC-4A7F-ADD5-31CBEF4BBB66}" dt="2021-11-06T12:37:14.030" v="11" actId="1076"/>
          <ac:spMkLst>
            <pc:docMk/>
            <pc:sldMk cId="4014167568" sldId="262"/>
            <ac:spMk id="6" creationId="{5253B21C-CD0D-40BE-A737-FA800454421F}"/>
          </ac:spMkLst>
        </pc:spChg>
        <pc:spChg chg="mod">
          <ac:chgData name="Myra Teano" userId="S::myprincess_1130_yahoo.com#ext#@nh4h.onmicrosoft.com::13580ca1-6e59-4c4f-ad7b-980bfe65826b" providerId="AD" clId="Web-{A21B972E-E8DC-4A7F-ADD5-31CBEF4BBB66}" dt="2021-11-06T12:37:46.202" v="15" actId="1076"/>
          <ac:spMkLst>
            <pc:docMk/>
            <pc:sldMk cId="4014167568" sldId="262"/>
            <ac:spMk id="9" creationId="{8BF88FA9-15F3-4FDD-A680-C80CBD9287C6}"/>
          </ac:spMkLst>
        </pc:spChg>
        <pc:spChg chg="mod">
          <ac:chgData name="Myra Teano" userId="S::myprincess_1130_yahoo.com#ext#@nh4h.onmicrosoft.com::13580ca1-6e59-4c4f-ad7b-980bfe65826b" providerId="AD" clId="Web-{A21B972E-E8DC-4A7F-ADD5-31CBEF4BBB66}" dt="2021-11-06T12:37:27.217" v="12" actId="1076"/>
          <ac:spMkLst>
            <pc:docMk/>
            <pc:sldMk cId="4014167568" sldId="262"/>
            <ac:spMk id="10" creationId="{36BE6B4F-AC15-46F6-BB62-7A592A04DBC8}"/>
          </ac:spMkLst>
        </pc:spChg>
        <pc:picChg chg="mod">
          <ac:chgData name="Myra Teano" userId="S::myprincess_1130_yahoo.com#ext#@nh4h.onmicrosoft.com::13580ca1-6e59-4c4f-ad7b-980bfe65826b" providerId="AD" clId="Web-{A21B972E-E8DC-4A7F-ADD5-31CBEF4BBB66}" dt="2021-11-06T12:37:40.233" v="14" actId="14100"/>
          <ac:picMkLst>
            <pc:docMk/>
            <pc:sldMk cId="4014167568" sldId="262"/>
            <ac:picMk id="8" creationId="{1B3FD58E-3A91-4397-97E0-131CE058D108}"/>
          </ac:picMkLst>
        </pc:picChg>
      </pc:sldChg>
    </pc:docChg>
  </pc:docChgLst>
  <pc:docChgLst>
    <pc:chgData name="damaris grossmann" userId="S::damarisg0581_gmail.com#ext#@nh4h.onmicrosoft.com::54ae8fc9-ce92-4738-8441-c5a65beb2f56" providerId="AD" clId="Web-{4F7B8BDE-F851-4183-8D13-E532187C4192}"/>
    <pc:docChg chg="modSld">
      <pc:chgData name="damaris grossmann" userId="S::damarisg0581_gmail.com#ext#@nh4h.onmicrosoft.com::54ae8fc9-ce92-4738-8441-c5a65beb2f56" providerId="AD" clId="Web-{4F7B8BDE-F851-4183-8D13-E532187C4192}" dt="2021-11-07T15:56:30.268" v="26" actId="20577"/>
      <pc:docMkLst>
        <pc:docMk/>
      </pc:docMkLst>
      <pc:sldChg chg="modSp">
        <pc:chgData name="damaris grossmann" userId="S::damarisg0581_gmail.com#ext#@nh4h.onmicrosoft.com::54ae8fc9-ce92-4738-8441-c5a65beb2f56" providerId="AD" clId="Web-{4F7B8BDE-F851-4183-8D13-E532187C4192}" dt="2021-11-07T15:56:30.268" v="26" actId="20577"/>
        <pc:sldMkLst>
          <pc:docMk/>
          <pc:sldMk cId="222992397" sldId="273"/>
        </pc:sldMkLst>
        <pc:graphicFrameChg chg="modGraphic">
          <ac:chgData name="damaris grossmann" userId="S::damarisg0581_gmail.com#ext#@nh4h.onmicrosoft.com::54ae8fc9-ce92-4738-8441-c5a65beb2f56" providerId="AD" clId="Web-{4F7B8BDE-F851-4183-8D13-E532187C4192}" dt="2021-11-07T15:56:30.268" v="26" actId="20577"/>
          <ac:graphicFrameMkLst>
            <pc:docMk/>
            <pc:sldMk cId="222992397" sldId="273"/>
            <ac:graphicFrameMk id="9" creationId="{6E3E24BC-CD4A-4376-BA4D-82B47C027B59}"/>
          </ac:graphicFrameMkLst>
        </pc:graphicFrameChg>
      </pc:sldChg>
    </pc:docChg>
  </pc:docChgLst>
  <pc:docChgLst>
    <pc:chgData name="Myra Teano" userId="S::myprincess_1130_yahoo.com#ext#@nh4h.onmicrosoft.com::13580ca1-6e59-4c4f-ad7b-980bfe65826b" providerId="AD" clId="Web-{F514E75C-F8D8-418F-8183-E2918A37491C}"/>
    <pc:docChg chg="modSld">
      <pc:chgData name="Myra Teano" userId="S::myprincess_1130_yahoo.com#ext#@nh4h.onmicrosoft.com::13580ca1-6e59-4c4f-ad7b-980bfe65826b" providerId="AD" clId="Web-{F514E75C-F8D8-418F-8183-E2918A37491C}" dt="2021-11-06T13:09:24.277" v="237" actId="14100"/>
      <pc:docMkLst>
        <pc:docMk/>
      </pc:docMkLst>
      <pc:sldChg chg="addSp modSp">
        <pc:chgData name="Myra Teano" userId="S::myprincess_1130_yahoo.com#ext#@nh4h.onmicrosoft.com::13580ca1-6e59-4c4f-ad7b-980bfe65826b" providerId="AD" clId="Web-{F514E75C-F8D8-418F-8183-E2918A37491C}" dt="2021-11-06T13:09:24.277" v="237" actId="14100"/>
        <pc:sldMkLst>
          <pc:docMk/>
          <pc:sldMk cId="3750510130" sldId="265"/>
        </pc:sldMkLst>
        <pc:spChg chg="mod">
          <ac:chgData name="Myra Teano" userId="S::myprincess_1130_yahoo.com#ext#@nh4h.onmicrosoft.com::13580ca1-6e59-4c4f-ad7b-980bfe65826b" providerId="AD" clId="Web-{F514E75C-F8D8-418F-8183-E2918A37491C}" dt="2021-11-06T13:00:23.152" v="83" actId="1076"/>
          <ac:spMkLst>
            <pc:docMk/>
            <pc:sldMk cId="3750510130" sldId="265"/>
            <ac:spMk id="13" creationId="{8BA9F0CA-1C29-4F93-BD85-4D2904222042}"/>
          </ac:spMkLst>
        </pc:spChg>
        <pc:spChg chg="add mod">
          <ac:chgData name="Myra Teano" userId="S::myprincess_1130_yahoo.com#ext#@nh4h.onmicrosoft.com::13580ca1-6e59-4c4f-ad7b-980bfe65826b" providerId="AD" clId="Web-{F514E75C-F8D8-418F-8183-E2918A37491C}" dt="2021-11-06T13:01:16.451" v="86" actId="20577"/>
          <ac:spMkLst>
            <pc:docMk/>
            <pc:sldMk cId="3750510130" sldId="265"/>
            <ac:spMk id="14" creationId="{40EB32A3-3C47-40F9-AD41-E7696A7CD3CA}"/>
          </ac:spMkLst>
        </pc:spChg>
        <pc:spChg chg="add mod">
          <ac:chgData name="Myra Teano" userId="S::myprincess_1130_yahoo.com#ext#@nh4h.onmicrosoft.com::13580ca1-6e59-4c4f-ad7b-980bfe65826b" providerId="AD" clId="Web-{F514E75C-F8D8-418F-8183-E2918A37491C}" dt="2021-11-06T13:09:24.277" v="237" actId="14100"/>
          <ac:spMkLst>
            <pc:docMk/>
            <pc:sldMk cId="3750510130" sldId="265"/>
            <ac:spMk id="15" creationId="{355F3F43-1C60-410F-BEFE-AE7B45707454}"/>
          </ac:spMkLst>
        </pc:spChg>
      </pc:sldChg>
    </pc:docChg>
  </pc:docChgLst>
  <pc:docChgLst>
    <pc:chgData name="Swapan R" userId="S::swapan_dr_zoho.com#ext#@nh4h.onmicrosoft.com::075d6803-6988-48b4-a2fe-b3663368feec" providerId="AD" clId="Web-{FB605449-8184-4955-BBA3-679C51F28BD0}"/>
    <pc:docChg chg="modSld">
      <pc:chgData name="Swapan R" userId="S::swapan_dr_zoho.com#ext#@nh4h.onmicrosoft.com::075d6803-6988-48b4-a2fe-b3663368feec" providerId="AD" clId="Web-{FB605449-8184-4955-BBA3-679C51F28BD0}" dt="2021-11-07T14:58:42.420" v="32" actId="1076"/>
      <pc:docMkLst>
        <pc:docMk/>
      </pc:docMkLst>
      <pc:sldChg chg="modSp">
        <pc:chgData name="Swapan R" userId="S::swapan_dr_zoho.com#ext#@nh4h.onmicrosoft.com::075d6803-6988-48b4-a2fe-b3663368feec" providerId="AD" clId="Web-{FB605449-8184-4955-BBA3-679C51F28BD0}" dt="2021-11-07T14:53:14.320" v="0" actId="14100"/>
        <pc:sldMkLst>
          <pc:docMk/>
          <pc:sldMk cId="4014167568" sldId="262"/>
        </pc:sldMkLst>
        <pc:picChg chg="mod">
          <ac:chgData name="Swapan R" userId="S::swapan_dr_zoho.com#ext#@nh4h.onmicrosoft.com::075d6803-6988-48b4-a2fe-b3663368feec" providerId="AD" clId="Web-{FB605449-8184-4955-BBA3-679C51F28BD0}" dt="2021-11-07T14:53:14.320" v="0" actId="14100"/>
          <ac:picMkLst>
            <pc:docMk/>
            <pc:sldMk cId="4014167568" sldId="262"/>
            <ac:picMk id="11" creationId="{AF1E73C9-5C14-4D22-962C-6C1808957CC2}"/>
          </ac:picMkLst>
        </pc:picChg>
      </pc:sldChg>
      <pc:sldChg chg="addSp delSp">
        <pc:chgData name="Swapan R" userId="S::swapan_dr_zoho.com#ext#@nh4h.onmicrosoft.com::075d6803-6988-48b4-a2fe-b3663368feec" providerId="AD" clId="Web-{FB605449-8184-4955-BBA3-679C51F28BD0}" dt="2021-11-07T14:53:27.211" v="2"/>
        <pc:sldMkLst>
          <pc:docMk/>
          <pc:sldMk cId="3181746341" sldId="263"/>
        </pc:sldMkLst>
        <pc:picChg chg="del">
          <ac:chgData name="Swapan R" userId="S::swapan_dr_zoho.com#ext#@nh4h.onmicrosoft.com::075d6803-6988-48b4-a2fe-b3663368feec" providerId="AD" clId="Web-{FB605449-8184-4955-BBA3-679C51F28BD0}" dt="2021-11-07T14:53:25.492" v="1"/>
          <ac:picMkLst>
            <pc:docMk/>
            <pc:sldMk cId="3181746341" sldId="263"/>
            <ac:picMk id="9" creationId="{FFECC596-6A42-4FBC-AFD9-77D3A26C10EF}"/>
          </ac:picMkLst>
        </pc:picChg>
        <pc:picChg chg="add">
          <ac:chgData name="Swapan R" userId="S::swapan_dr_zoho.com#ext#@nh4h.onmicrosoft.com::075d6803-6988-48b4-a2fe-b3663368feec" providerId="AD" clId="Web-{FB605449-8184-4955-BBA3-679C51F28BD0}" dt="2021-11-07T14:53:27.211" v="2"/>
          <ac:picMkLst>
            <pc:docMk/>
            <pc:sldMk cId="3181746341" sldId="263"/>
            <ac:picMk id="11" creationId="{04A06770-4A02-4A8E-8E42-6DCE69234C9D}"/>
          </ac:picMkLst>
        </pc:picChg>
      </pc:sldChg>
      <pc:sldChg chg="addSp delSp">
        <pc:chgData name="Swapan R" userId="S::swapan_dr_zoho.com#ext#@nh4h.onmicrosoft.com::075d6803-6988-48b4-a2fe-b3663368feec" providerId="AD" clId="Web-{FB605449-8184-4955-BBA3-679C51F28BD0}" dt="2021-11-07T14:53:40.836" v="6"/>
        <pc:sldMkLst>
          <pc:docMk/>
          <pc:sldMk cId="2178728732" sldId="264"/>
        </pc:sldMkLst>
        <pc:picChg chg="del">
          <ac:chgData name="Swapan R" userId="S::swapan_dr_zoho.com#ext#@nh4h.onmicrosoft.com::075d6803-6988-48b4-a2fe-b3663368feec" providerId="AD" clId="Web-{FB605449-8184-4955-BBA3-679C51F28BD0}" dt="2021-11-07T14:53:39.805" v="5"/>
          <ac:picMkLst>
            <pc:docMk/>
            <pc:sldMk cId="2178728732" sldId="264"/>
            <ac:picMk id="11" creationId="{8D55C014-8319-47AD-BE13-50D910357004}"/>
          </ac:picMkLst>
        </pc:picChg>
        <pc:picChg chg="add">
          <ac:chgData name="Swapan R" userId="S::swapan_dr_zoho.com#ext#@nh4h.onmicrosoft.com::075d6803-6988-48b4-a2fe-b3663368feec" providerId="AD" clId="Web-{FB605449-8184-4955-BBA3-679C51F28BD0}" dt="2021-11-07T14:53:40.836" v="6"/>
          <ac:picMkLst>
            <pc:docMk/>
            <pc:sldMk cId="2178728732" sldId="264"/>
            <ac:picMk id="30" creationId="{624D1271-338B-42FB-AF61-405FE4F9F6FC}"/>
          </ac:picMkLst>
        </pc:picChg>
      </pc:sldChg>
      <pc:sldChg chg="addSp delSp">
        <pc:chgData name="Swapan R" userId="S::swapan_dr_zoho.com#ext#@nh4h.onmicrosoft.com::075d6803-6988-48b4-a2fe-b3663368feec" providerId="AD" clId="Web-{FB605449-8184-4955-BBA3-679C51F28BD0}" dt="2021-11-07T14:53:50.071" v="10"/>
        <pc:sldMkLst>
          <pc:docMk/>
          <pc:sldMk cId="3750510130" sldId="265"/>
        </pc:sldMkLst>
        <pc:picChg chg="add">
          <ac:chgData name="Swapan R" userId="S::swapan_dr_zoho.com#ext#@nh4h.onmicrosoft.com::075d6803-6988-48b4-a2fe-b3663368feec" providerId="AD" clId="Web-{FB605449-8184-4955-BBA3-679C51F28BD0}" dt="2021-11-07T14:53:50.071" v="10"/>
          <ac:picMkLst>
            <pc:docMk/>
            <pc:sldMk cId="3750510130" sldId="265"/>
            <ac:picMk id="7" creationId="{7C536F9D-E08C-4EC7-8F8B-9BC43947C9B7}"/>
          </ac:picMkLst>
        </pc:picChg>
        <pc:picChg chg="del">
          <ac:chgData name="Swapan R" userId="S::swapan_dr_zoho.com#ext#@nh4h.onmicrosoft.com::075d6803-6988-48b4-a2fe-b3663368feec" providerId="AD" clId="Web-{FB605449-8184-4955-BBA3-679C51F28BD0}" dt="2021-11-07T14:53:49.602" v="9"/>
          <ac:picMkLst>
            <pc:docMk/>
            <pc:sldMk cId="3750510130" sldId="265"/>
            <ac:picMk id="15" creationId="{59723059-1545-4B06-9BA2-5F7F60B2E8DA}"/>
          </ac:picMkLst>
        </pc:picChg>
      </pc:sldChg>
      <pc:sldChg chg="addSp delSp">
        <pc:chgData name="Swapan R" userId="S::swapan_dr_zoho.com#ext#@nh4h.onmicrosoft.com::075d6803-6988-48b4-a2fe-b3663368feec" providerId="AD" clId="Web-{FB605449-8184-4955-BBA3-679C51F28BD0}" dt="2021-11-07T14:53:58.477" v="14"/>
        <pc:sldMkLst>
          <pc:docMk/>
          <pc:sldMk cId="2275827354" sldId="266"/>
        </pc:sldMkLst>
        <pc:picChg chg="add">
          <ac:chgData name="Swapan R" userId="S::swapan_dr_zoho.com#ext#@nh4h.onmicrosoft.com::075d6803-6988-48b4-a2fe-b3663368feec" providerId="AD" clId="Web-{FB605449-8184-4955-BBA3-679C51F28BD0}" dt="2021-11-07T14:53:58.477" v="14"/>
          <ac:picMkLst>
            <pc:docMk/>
            <pc:sldMk cId="2275827354" sldId="266"/>
            <ac:picMk id="22" creationId="{B0349BF9-BE34-44A5-9A00-1F10AC6678B1}"/>
          </ac:picMkLst>
        </pc:picChg>
        <pc:picChg chg="del">
          <ac:chgData name="Swapan R" userId="S::swapan_dr_zoho.com#ext#@nh4h.onmicrosoft.com::075d6803-6988-48b4-a2fe-b3663368feec" providerId="AD" clId="Web-{FB605449-8184-4955-BBA3-679C51F28BD0}" dt="2021-11-07T14:53:57.899" v="13"/>
          <ac:picMkLst>
            <pc:docMk/>
            <pc:sldMk cId="2275827354" sldId="266"/>
            <ac:picMk id="23" creationId="{8629D537-CB23-440C-BA57-B492E566CC9E}"/>
          </ac:picMkLst>
        </pc:picChg>
      </pc:sldChg>
      <pc:sldChg chg="addSp delSp modSp">
        <pc:chgData name="Swapan R" userId="S::swapan_dr_zoho.com#ext#@nh4h.onmicrosoft.com::075d6803-6988-48b4-a2fe-b3663368feec" providerId="AD" clId="Web-{FB605449-8184-4955-BBA3-679C51F28BD0}" dt="2021-11-07T14:58:42.420" v="32" actId="1076"/>
        <pc:sldMkLst>
          <pc:docMk/>
          <pc:sldMk cId="31749432" sldId="267"/>
        </pc:sldMkLst>
        <pc:spChg chg="mod">
          <ac:chgData name="Swapan R" userId="S::swapan_dr_zoho.com#ext#@nh4h.onmicrosoft.com::075d6803-6988-48b4-a2fe-b3663368feec" providerId="AD" clId="Web-{FB605449-8184-4955-BBA3-679C51F28BD0}" dt="2021-11-07T14:58:42.420" v="32" actId="1076"/>
          <ac:spMkLst>
            <pc:docMk/>
            <pc:sldMk cId="31749432" sldId="267"/>
            <ac:spMk id="6" creationId="{01E2A0DB-ED04-47FE-9226-65FC183472A3}"/>
          </ac:spMkLst>
        </pc:spChg>
        <pc:spChg chg="del mod">
          <ac:chgData name="Swapan R" userId="S::swapan_dr_zoho.com#ext#@nh4h.onmicrosoft.com::075d6803-6988-48b4-a2fe-b3663368feec" providerId="AD" clId="Web-{FB605449-8184-4955-BBA3-679C51F28BD0}" dt="2021-11-07T14:56:12.464" v="18"/>
          <ac:spMkLst>
            <pc:docMk/>
            <pc:sldMk cId="31749432" sldId="267"/>
            <ac:spMk id="7" creationId="{96AABE5B-D8BF-47E1-AA83-66AD6A17AC0B}"/>
          </ac:spMkLst>
        </pc:spChg>
        <pc:picChg chg="add">
          <ac:chgData name="Swapan R" userId="S::swapan_dr_zoho.com#ext#@nh4h.onmicrosoft.com::075d6803-6988-48b4-a2fe-b3663368feec" providerId="AD" clId="Web-{FB605449-8184-4955-BBA3-679C51F28BD0}" dt="2021-11-07T14:53:31.680" v="4"/>
          <ac:picMkLst>
            <pc:docMk/>
            <pc:sldMk cId="31749432" sldId="267"/>
            <ac:picMk id="8" creationId="{E1E89E28-6EFF-4589-85BB-B188C0663013}"/>
          </ac:picMkLst>
        </pc:picChg>
        <pc:picChg chg="del">
          <ac:chgData name="Swapan R" userId="S::swapan_dr_zoho.com#ext#@nh4h.onmicrosoft.com::075d6803-6988-48b4-a2fe-b3663368feec" providerId="AD" clId="Web-{FB605449-8184-4955-BBA3-679C51F28BD0}" dt="2021-11-07T14:53:31.008" v="3"/>
          <ac:picMkLst>
            <pc:docMk/>
            <pc:sldMk cId="31749432" sldId="267"/>
            <ac:picMk id="9" creationId="{0D6A4CF4-83C0-491D-9F01-2B5C229255D0}"/>
          </ac:picMkLst>
        </pc:picChg>
        <pc:picChg chg="add mod">
          <ac:chgData name="Swapan R" userId="S::swapan_dr_zoho.com#ext#@nh4h.onmicrosoft.com::075d6803-6988-48b4-a2fe-b3663368feec" providerId="AD" clId="Web-{FB605449-8184-4955-BBA3-679C51F28BD0}" dt="2021-11-07T14:58:32.061" v="31" actId="1076"/>
          <ac:picMkLst>
            <pc:docMk/>
            <pc:sldMk cId="31749432" sldId="267"/>
            <ac:picMk id="12" creationId="{E87C66BE-FFC6-4512-9C1A-21EC5BFD73D7}"/>
          </ac:picMkLst>
        </pc:picChg>
      </pc:sldChg>
      <pc:sldChg chg="addSp delSp">
        <pc:chgData name="Swapan R" userId="S::swapan_dr_zoho.com#ext#@nh4h.onmicrosoft.com::075d6803-6988-48b4-a2fe-b3663368feec" providerId="AD" clId="Web-{FB605449-8184-4955-BBA3-679C51F28BD0}" dt="2021-11-07T14:53:46.368" v="8"/>
        <pc:sldMkLst>
          <pc:docMk/>
          <pc:sldMk cId="310215199" sldId="272"/>
        </pc:sldMkLst>
        <pc:picChg chg="add">
          <ac:chgData name="Swapan R" userId="S::swapan_dr_zoho.com#ext#@nh4h.onmicrosoft.com::075d6803-6988-48b4-a2fe-b3663368feec" providerId="AD" clId="Web-{FB605449-8184-4955-BBA3-679C51F28BD0}" dt="2021-11-07T14:53:46.368" v="8"/>
          <ac:picMkLst>
            <pc:docMk/>
            <pc:sldMk cId="310215199" sldId="272"/>
            <ac:picMk id="6" creationId="{F73F99E0-712C-48C6-AED9-59B1C558A012}"/>
          </ac:picMkLst>
        </pc:picChg>
        <pc:picChg chg="del">
          <ac:chgData name="Swapan R" userId="S::swapan_dr_zoho.com#ext#@nh4h.onmicrosoft.com::075d6803-6988-48b4-a2fe-b3663368feec" providerId="AD" clId="Web-{FB605449-8184-4955-BBA3-679C51F28BD0}" dt="2021-11-07T14:53:45.743" v="7"/>
          <ac:picMkLst>
            <pc:docMk/>
            <pc:sldMk cId="310215199" sldId="272"/>
            <ac:picMk id="7" creationId="{F9FDACD5-DAF0-4268-9E36-F65DB4B8DFFD}"/>
          </ac:picMkLst>
        </pc:picChg>
      </pc:sldChg>
      <pc:sldChg chg="addSp delSp">
        <pc:chgData name="Swapan R" userId="S::swapan_dr_zoho.com#ext#@nh4h.onmicrosoft.com::075d6803-6988-48b4-a2fe-b3663368feec" providerId="AD" clId="Web-{FB605449-8184-4955-BBA3-679C51F28BD0}" dt="2021-11-07T14:53:54.165" v="12"/>
        <pc:sldMkLst>
          <pc:docMk/>
          <pc:sldMk cId="222992397" sldId="273"/>
        </pc:sldMkLst>
        <pc:picChg chg="add">
          <ac:chgData name="Swapan R" userId="S::swapan_dr_zoho.com#ext#@nh4h.onmicrosoft.com::075d6803-6988-48b4-a2fe-b3663368feec" providerId="AD" clId="Web-{FB605449-8184-4955-BBA3-679C51F28BD0}" dt="2021-11-07T14:53:54.165" v="12"/>
          <ac:picMkLst>
            <pc:docMk/>
            <pc:sldMk cId="222992397" sldId="273"/>
            <ac:picMk id="3" creationId="{E7D28F6F-0020-4896-AA35-B80635F4AC93}"/>
          </ac:picMkLst>
        </pc:picChg>
        <pc:picChg chg="del">
          <ac:chgData name="Swapan R" userId="S::swapan_dr_zoho.com#ext#@nh4h.onmicrosoft.com::075d6803-6988-48b4-a2fe-b3663368feec" providerId="AD" clId="Web-{FB605449-8184-4955-BBA3-679C51F28BD0}" dt="2021-11-07T14:53:53.602" v="11"/>
          <ac:picMkLst>
            <pc:docMk/>
            <pc:sldMk cId="222992397" sldId="273"/>
            <ac:picMk id="7" creationId="{5AA5F230-E8CD-4009-BEA6-DD2CAB879D25}"/>
          </ac:picMkLst>
        </pc:picChg>
      </pc:sldChg>
    </pc:docChg>
  </pc:docChgLst>
  <pc:docChgLst>
    <pc:chgData name="Swapan R" userId="S::swapan_dr_zoho.com#ext#@nh4h.onmicrosoft.com::075d6803-6988-48b4-a2fe-b3663368feec" providerId="AD" clId="Web-{6A18B8F5-A0AE-47D1-9494-DE5137593110}"/>
    <pc:docChg chg="modSld">
      <pc:chgData name="Swapan R" userId="S::swapan_dr_zoho.com#ext#@nh4h.onmicrosoft.com::075d6803-6988-48b4-a2fe-b3663368feec" providerId="AD" clId="Web-{6A18B8F5-A0AE-47D1-9494-DE5137593110}" dt="2021-11-06T14:27:23.226" v="110" actId="14100"/>
      <pc:docMkLst>
        <pc:docMk/>
      </pc:docMkLst>
      <pc:sldChg chg="addSp delSp modSp">
        <pc:chgData name="Swapan R" userId="S::swapan_dr_zoho.com#ext#@nh4h.onmicrosoft.com::075d6803-6988-48b4-a2fe-b3663368feec" providerId="AD" clId="Web-{6A18B8F5-A0AE-47D1-9494-DE5137593110}" dt="2021-11-06T14:25:10.239" v="64" actId="20577"/>
        <pc:sldMkLst>
          <pc:docMk/>
          <pc:sldMk cId="3181746341" sldId="263"/>
        </pc:sldMkLst>
        <pc:spChg chg="mod">
          <ac:chgData name="Swapan R" userId="S::swapan_dr_zoho.com#ext#@nh4h.onmicrosoft.com::075d6803-6988-48b4-a2fe-b3663368feec" providerId="AD" clId="Web-{6A18B8F5-A0AE-47D1-9494-DE5137593110}" dt="2021-11-06T14:23:12.892" v="33" actId="20577"/>
          <ac:spMkLst>
            <pc:docMk/>
            <pc:sldMk cId="3181746341" sldId="263"/>
            <ac:spMk id="3" creationId="{00000000-0000-0000-0000-000000000000}"/>
          </ac:spMkLst>
        </pc:spChg>
        <pc:spChg chg="mod">
          <ac:chgData name="Swapan R" userId="S::swapan_dr_zoho.com#ext#@nh4h.onmicrosoft.com::075d6803-6988-48b4-a2fe-b3663368feec" providerId="AD" clId="Web-{6A18B8F5-A0AE-47D1-9494-DE5137593110}" dt="2021-11-06T14:25:10.239" v="64" actId="20577"/>
          <ac:spMkLst>
            <pc:docMk/>
            <pc:sldMk cId="3181746341" sldId="263"/>
            <ac:spMk id="6" creationId="{03D3962E-2F92-404E-AF5B-191C18B26F7A}"/>
          </ac:spMkLst>
        </pc:spChg>
        <pc:spChg chg="add del mod">
          <ac:chgData name="Swapan R" userId="S::swapan_dr_zoho.com#ext#@nh4h.onmicrosoft.com::075d6803-6988-48b4-a2fe-b3663368feec" providerId="AD" clId="Web-{6A18B8F5-A0AE-47D1-9494-DE5137593110}" dt="2021-11-06T14:23:58.440" v="41"/>
          <ac:spMkLst>
            <pc:docMk/>
            <pc:sldMk cId="3181746341" sldId="263"/>
            <ac:spMk id="9" creationId="{E72855ED-CCFE-4277-B927-FA593E66F736}"/>
          </ac:spMkLst>
        </pc:spChg>
        <pc:picChg chg="add mod">
          <ac:chgData name="Swapan R" userId="S::swapan_dr_zoho.com#ext#@nh4h.onmicrosoft.com::075d6803-6988-48b4-a2fe-b3663368feec" providerId="AD" clId="Web-{6A18B8F5-A0AE-47D1-9494-DE5137593110}" dt="2021-11-06T14:21:35.671" v="5" actId="14100"/>
          <ac:picMkLst>
            <pc:docMk/>
            <pc:sldMk cId="3181746341" sldId="263"/>
            <ac:picMk id="7" creationId="{935D640A-36EB-4550-AB33-2AD9BA88EFBB}"/>
          </ac:picMkLst>
        </pc:picChg>
        <pc:picChg chg="add del mod">
          <ac:chgData name="Swapan R" userId="S::swapan_dr_zoho.com#ext#@nh4h.onmicrosoft.com::075d6803-6988-48b4-a2fe-b3663368feec" providerId="AD" clId="Web-{6A18B8F5-A0AE-47D1-9494-DE5137593110}" dt="2021-11-06T14:23:58.440" v="41"/>
          <ac:picMkLst>
            <pc:docMk/>
            <pc:sldMk cId="3181746341" sldId="263"/>
            <ac:picMk id="8" creationId="{58872F4D-E32C-43F4-930A-AC5D0018F41D}"/>
          </ac:picMkLst>
        </pc:picChg>
      </pc:sldChg>
      <pc:sldChg chg="addSp delSp modSp">
        <pc:chgData name="Swapan R" userId="S::swapan_dr_zoho.com#ext#@nh4h.onmicrosoft.com::075d6803-6988-48b4-a2fe-b3663368feec" providerId="AD" clId="Web-{6A18B8F5-A0AE-47D1-9494-DE5137593110}" dt="2021-11-06T14:27:23.226" v="110" actId="14100"/>
        <pc:sldMkLst>
          <pc:docMk/>
          <pc:sldMk cId="31749432" sldId="267"/>
        </pc:sldMkLst>
        <pc:spChg chg="mod">
          <ac:chgData name="Swapan R" userId="S::swapan_dr_zoho.com#ext#@nh4h.onmicrosoft.com::075d6803-6988-48b4-a2fe-b3663368feec" providerId="AD" clId="Web-{6A18B8F5-A0AE-47D1-9494-DE5137593110}" dt="2021-11-06T14:26:13.537" v="91" actId="20577"/>
          <ac:spMkLst>
            <pc:docMk/>
            <pc:sldMk cId="31749432" sldId="267"/>
            <ac:spMk id="2" creationId="{F344B227-9684-40A4-A75C-7D25FEE1CD0A}"/>
          </ac:spMkLst>
        </pc:spChg>
        <pc:spChg chg="mod">
          <ac:chgData name="Swapan R" userId="S::swapan_dr_zoho.com#ext#@nh4h.onmicrosoft.com::075d6803-6988-48b4-a2fe-b3663368feec" providerId="AD" clId="Web-{6A18B8F5-A0AE-47D1-9494-DE5137593110}" dt="2021-11-06T14:26:27.709" v="93" actId="14100"/>
          <ac:spMkLst>
            <pc:docMk/>
            <pc:sldMk cId="31749432" sldId="267"/>
            <ac:spMk id="3" creationId="{1589BF68-96C1-40DF-A290-EEC3D0A84C33}"/>
          </ac:spMkLst>
        </pc:spChg>
        <pc:spChg chg="add del mod">
          <ac:chgData name="Swapan R" userId="S::swapan_dr_zoho.com#ext#@nh4h.onmicrosoft.com::075d6803-6988-48b4-a2fe-b3663368feec" providerId="AD" clId="Web-{6A18B8F5-A0AE-47D1-9494-DE5137593110}" dt="2021-11-06T14:25:51.286" v="79"/>
          <ac:spMkLst>
            <pc:docMk/>
            <pc:sldMk cId="31749432" sldId="267"/>
            <ac:spMk id="5" creationId="{F7B7EF7D-7CE4-4271-BBAC-F255088A6524}"/>
          </ac:spMkLst>
        </pc:spChg>
        <pc:spChg chg="add mod">
          <ac:chgData name="Swapan R" userId="S::swapan_dr_zoho.com#ext#@nh4h.onmicrosoft.com::075d6803-6988-48b4-a2fe-b3663368feec" providerId="AD" clId="Web-{6A18B8F5-A0AE-47D1-9494-DE5137593110}" dt="2021-11-06T14:27:21.242" v="109" actId="20577"/>
          <ac:spMkLst>
            <pc:docMk/>
            <pc:sldMk cId="31749432" sldId="267"/>
            <ac:spMk id="6" creationId="{01E2A0DB-ED04-47FE-9226-65FC183472A3}"/>
          </ac:spMkLst>
        </pc:spChg>
        <pc:picChg chg="add mod">
          <ac:chgData name="Swapan R" userId="S::swapan_dr_zoho.com#ext#@nh4h.onmicrosoft.com::075d6803-6988-48b4-a2fe-b3663368feec" providerId="AD" clId="Web-{6A18B8F5-A0AE-47D1-9494-DE5137593110}" dt="2021-11-06T14:27:23.226" v="110" actId="14100"/>
          <ac:picMkLst>
            <pc:docMk/>
            <pc:sldMk cId="31749432" sldId="267"/>
            <ac:picMk id="4" creationId="{A060E154-A386-43C1-A030-1DB3A5AC7B0D}"/>
          </ac:picMkLst>
        </pc:picChg>
      </pc:sldChg>
    </pc:docChg>
  </pc:docChgLst>
  <pc:docChgLst>
    <pc:chgData name="Swapan R" userId="S::swapan_dr_zoho.com#ext#@nh4h.onmicrosoft.com::075d6803-6988-48b4-a2fe-b3663368feec" providerId="AD" clId="Web-{184DCE93-17E5-497C-BC5E-DE25E85E283C}"/>
    <pc:docChg chg="modSld">
      <pc:chgData name="Swapan R" userId="S::swapan_dr_zoho.com#ext#@nh4h.onmicrosoft.com::075d6803-6988-48b4-a2fe-b3663368feec" providerId="AD" clId="Web-{184DCE93-17E5-497C-BC5E-DE25E85E283C}" dt="2021-11-06T14:30:31.512" v="27" actId="20577"/>
      <pc:docMkLst>
        <pc:docMk/>
      </pc:docMkLst>
      <pc:sldChg chg="modSp">
        <pc:chgData name="Swapan R" userId="S::swapan_dr_zoho.com#ext#@nh4h.onmicrosoft.com::075d6803-6988-48b4-a2fe-b3663368feec" providerId="AD" clId="Web-{184DCE93-17E5-497C-BC5E-DE25E85E283C}" dt="2021-11-06T14:30:31.512" v="27" actId="20577"/>
        <pc:sldMkLst>
          <pc:docMk/>
          <pc:sldMk cId="31749432" sldId="267"/>
        </pc:sldMkLst>
        <pc:spChg chg="mod">
          <ac:chgData name="Swapan R" userId="S::swapan_dr_zoho.com#ext#@nh4h.onmicrosoft.com::075d6803-6988-48b4-a2fe-b3663368feec" providerId="AD" clId="Web-{184DCE93-17E5-497C-BC5E-DE25E85E283C}" dt="2021-11-06T14:30:31.512" v="27" actId="20577"/>
          <ac:spMkLst>
            <pc:docMk/>
            <pc:sldMk cId="31749432" sldId="267"/>
            <ac:spMk id="3" creationId="{1589BF68-96C1-40DF-A290-EEC3D0A84C33}"/>
          </ac:spMkLst>
        </pc:spChg>
        <pc:spChg chg="mod">
          <ac:chgData name="Swapan R" userId="S::swapan_dr_zoho.com#ext#@nh4h.onmicrosoft.com::075d6803-6988-48b4-a2fe-b3663368feec" providerId="AD" clId="Web-{184DCE93-17E5-497C-BC5E-DE25E85E283C}" dt="2021-11-06T14:29:58.650" v="19" actId="1076"/>
          <ac:spMkLst>
            <pc:docMk/>
            <pc:sldMk cId="31749432" sldId="267"/>
            <ac:spMk id="6" creationId="{01E2A0DB-ED04-47FE-9226-65FC183472A3}"/>
          </ac:spMkLst>
        </pc:spChg>
      </pc:sldChg>
    </pc:docChg>
  </pc:docChgLst>
  <pc:docChgLst>
    <pc:chgData name="Swapan R" userId="S::swapan_dr_zoho.com#ext#@nh4h.onmicrosoft.com::075d6803-6988-48b4-a2fe-b3663368feec" providerId="AD" clId="Web-{4B1A590B-0A57-4427-8A0A-621A8C5AB316}"/>
    <pc:docChg chg="modSld">
      <pc:chgData name="Swapan R" userId="S::swapan_dr_zoho.com#ext#@nh4h.onmicrosoft.com::075d6803-6988-48b4-a2fe-b3663368feec" providerId="AD" clId="Web-{4B1A590B-0A57-4427-8A0A-621A8C5AB316}" dt="2021-11-06T18:29:33.633" v="34" actId="1076"/>
      <pc:docMkLst>
        <pc:docMk/>
      </pc:docMkLst>
      <pc:sldChg chg="addSp modSp">
        <pc:chgData name="Swapan R" userId="S::swapan_dr_zoho.com#ext#@nh4h.onmicrosoft.com::075d6803-6988-48b4-a2fe-b3663368feec" providerId="AD" clId="Web-{4B1A590B-0A57-4427-8A0A-621A8C5AB316}" dt="2021-11-06T18:26:24.906" v="4" actId="1076"/>
        <pc:sldMkLst>
          <pc:docMk/>
          <pc:sldMk cId="3181746341" sldId="263"/>
        </pc:sldMkLst>
        <pc:picChg chg="add mod">
          <ac:chgData name="Swapan R" userId="S::swapan_dr_zoho.com#ext#@nh4h.onmicrosoft.com::075d6803-6988-48b4-a2fe-b3663368feec" providerId="AD" clId="Web-{4B1A590B-0A57-4427-8A0A-621A8C5AB316}" dt="2021-11-06T18:26:24.906" v="4" actId="1076"/>
          <ac:picMkLst>
            <pc:docMk/>
            <pc:sldMk cId="3181746341" sldId="263"/>
            <ac:picMk id="9" creationId="{38738A23-2706-4447-81AF-77C8C24F26BA}"/>
          </ac:picMkLst>
        </pc:picChg>
      </pc:sldChg>
      <pc:sldChg chg="modSp">
        <pc:chgData name="Swapan R" userId="S::swapan_dr_zoho.com#ext#@nh4h.onmicrosoft.com::075d6803-6988-48b4-a2fe-b3663368feec" providerId="AD" clId="Web-{4B1A590B-0A57-4427-8A0A-621A8C5AB316}" dt="2021-11-06T18:27:41.582" v="14" actId="20577"/>
        <pc:sldMkLst>
          <pc:docMk/>
          <pc:sldMk cId="3750510130" sldId="265"/>
        </pc:sldMkLst>
        <pc:spChg chg="mod">
          <ac:chgData name="Swapan R" userId="S::swapan_dr_zoho.com#ext#@nh4h.onmicrosoft.com::075d6803-6988-48b4-a2fe-b3663368feec" providerId="AD" clId="Web-{4B1A590B-0A57-4427-8A0A-621A8C5AB316}" dt="2021-11-06T18:27:41.582" v="14" actId="20577"/>
          <ac:spMkLst>
            <pc:docMk/>
            <pc:sldMk cId="3750510130" sldId="265"/>
            <ac:spMk id="2" creationId="{00000000-0000-0000-0000-000000000000}"/>
          </ac:spMkLst>
        </pc:spChg>
      </pc:sldChg>
      <pc:sldChg chg="addSp delSp modSp">
        <pc:chgData name="Swapan R" userId="S::swapan_dr_zoho.com#ext#@nh4h.onmicrosoft.com::075d6803-6988-48b4-a2fe-b3663368feec" providerId="AD" clId="Web-{4B1A590B-0A57-4427-8A0A-621A8C5AB316}" dt="2021-11-06T18:29:33.633" v="34" actId="1076"/>
        <pc:sldMkLst>
          <pc:docMk/>
          <pc:sldMk cId="118195889" sldId="270"/>
        </pc:sldMkLst>
        <pc:spChg chg="del mod">
          <ac:chgData name="Swapan R" userId="S::swapan_dr_zoho.com#ext#@nh4h.onmicrosoft.com::075d6803-6988-48b4-a2fe-b3663368feec" providerId="AD" clId="Web-{4B1A590B-0A57-4427-8A0A-621A8C5AB316}" dt="2021-11-06T18:27:56.770" v="17"/>
          <ac:spMkLst>
            <pc:docMk/>
            <pc:sldMk cId="118195889" sldId="270"/>
            <ac:spMk id="17" creationId="{C8AA8CAC-6884-4FB5-AFB9-6273F46C0FA6}"/>
          </ac:spMkLst>
        </pc:spChg>
        <pc:picChg chg="mod">
          <ac:chgData name="Swapan R" userId="S::swapan_dr_zoho.com#ext#@nh4h.onmicrosoft.com::075d6803-6988-48b4-a2fe-b3663368feec" providerId="AD" clId="Web-{4B1A590B-0A57-4427-8A0A-621A8C5AB316}" dt="2021-11-06T18:29:05.851" v="28" actId="1076"/>
          <ac:picMkLst>
            <pc:docMk/>
            <pc:sldMk cId="118195889" sldId="270"/>
            <ac:picMk id="5" creationId="{0C42D615-F050-4B57-8932-C0A5069FE88B}"/>
          </ac:picMkLst>
        </pc:picChg>
        <pc:picChg chg="mod">
          <ac:chgData name="Swapan R" userId="S::swapan_dr_zoho.com#ext#@nh4h.onmicrosoft.com::075d6803-6988-48b4-a2fe-b3663368feec" providerId="AD" clId="Web-{4B1A590B-0A57-4427-8A0A-621A8C5AB316}" dt="2021-11-06T18:29:08.664" v="29" actId="1076"/>
          <ac:picMkLst>
            <pc:docMk/>
            <pc:sldMk cId="118195889" sldId="270"/>
            <ac:picMk id="6" creationId="{9D1507D3-1CED-4781-A24C-3C0EE7E69540}"/>
          </ac:picMkLst>
        </pc:picChg>
        <pc:picChg chg="add mod">
          <ac:chgData name="Swapan R" userId="S::swapan_dr_zoho.com#ext#@nh4h.onmicrosoft.com::075d6803-6988-48b4-a2fe-b3663368feec" providerId="AD" clId="Web-{4B1A590B-0A57-4427-8A0A-621A8C5AB316}" dt="2021-11-06T18:29:33.633" v="34" actId="1076"/>
          <ac:picMkLst>
            <pc:docMk/>
            <pc:sldMk cId="118195889" sldId="270"/>
            <ac:picMk id="9" creationId="{A43677F0-78E9-47A2-A311-A02BC1ED46D9}"/>
          </ac:picMkLst>
        </pc:picChg>
        <pc:picChg chg="mod">
          <ac:chgData name="Swapan R" userId="S::swapan_dr_zoho.com#ext#@nh4h.onmicrosoft.com::075d6803-6988-48b4-a2fe-b3663368feec" providerId="AD" clId="Web-{4B1A590B-0A57-4427-8A0A-621A8C5AB316}" dt="2021-11-06T18:28:05.395" v="18" actId="1076"/>
          <ac:picMkLst>
            <pc:docMk/>
            <pc:sldMk cId="118195889" sldId="270"/>
            <ac:picMk id="16" creationId="{28ACA86B-A93A-41C4-8E31-DC3E93C72AF2}"/>
          </ac:picMkLst>
        </pc:picChg>
        <pc:picChg chg="mod">
          <ac:chgData name="Swapan R" userId="S::swapan_dr_zoho.com#ext#@nh4h.onmicrosoft.com::075d6803-6988-48b4-a2fe-b3663368feec" providerId="AD" clId="Web-{4B1A590B-0A57-4427-8A0A-621A8C5AB316}" dt="2021-11-06T18:28:13.255" v="21" actId="1076"/>
          <ac:picMkLst>
            <pc:docMk/>
            <pc:sldMk cId="118195889" sldId="270"/>
            <ac:picMk id="19" creationId="{5C07707D-E4B4-448E-B0A3-F7172BC814D3}"/>
          </ac:picMkLst>
        </pc:picChg>
      </pc:sldChg>
    </pc:docChg>
  </pc:docChgLst>
  <pc:docChgLst>
    <pc:chgData name="Myra Teano" userId="S::myprincess_1130_yahoo.com#ext#@nh4h.onmicrosoft.com::13580ca1-6e59-4c4f-ad7b-980bfe65826b" providerId="AD" clId="Web-{A572E8DB-28B4-4C92-8B72-8104C3789108}"/>
    <pc:docChg chg="addSld modSld">
      <pc:chgData name="Myra Teano" userId="S::myprincess_1130_yahoo.com#ext#@nh4h.onmicrosoft.com::13580ca1-6e59-4c4f-ad7b-980bfe65826b" providerId="AD" clId="Web-{A572E8DB-28B4-4C92-8B72-8104C3789108}" dt="2021-11-06T13:26:27.873" v="530" actId="20577"/>
      <pc:docMkLst>
        <pc:docMk/>
      </pc:docMkLst>
      <pc:sldChg chg="modSp">
        <pc:chgData name="Myra Teano" userId="S::myprincess_1130_yahoo.com#ext#@nh4h.onmicrosoft.com::13580ca1-6e59-4c4f-ad7b-980bfe65826b" providerId="AD" clId="Web-{A572E8DB-28B4-4C92-8B72-8104C3789108}" dt="2021-11-06T13:16:43.189" v="2" actId="20577"/>
        <pc:sldMkLst>
          <pc:docMk/>
          <pc:sldMk cId="31749432" sldId="267"/>
        </pc:sldMkLst>
        <pc:spChg chg="mod">
          <ac:chgData name="Myra Teano" userId="S::myprincess_1130_yahoo.com#ext#@nh4h.onmicrosoft.com::13580ca1-6e59-4c4f-ad7b-980bfe65826b" providerId="AD" clId="Web-{A572E8DB-28B4-4C92-8B72-8104C3789108}" dt="2021-11-06T13:16:43.189" v="2" actId="20577"/>
          <ac:spMkLst>
            <pc:docMk/>
            <pc:sldMk cId="31749432" sldId="267"/>
            <ac:spMk id="3" creationId="{1589BF68-96C1-40DF-A290-EEC3D0A84C33}"/>
          </ac:spMkLst>
        </pc:spChg>
      </pc:sldChg>
      <pc:sldChg chg="delSp modSp new">
        <pc:chgData name="Myra Teano" userId="S::myprincess_1130_yahoo.com#ext#@nh4h.onmicrosoft.com::13580ca1-6e59-4c4f-ad7b-980bfe65826b" providerId="AD" clId="Web-{A572E8DB-28B4-4C92-8B72-8104C3789108}" dt="2021-11-06T13:26:27.873" v="530" actId="20577"/>
        <pc:sldMkLst>
          <pc:docMk/>
          <pc:sldMk cId="3058368475" sldId="270"/>
        </pc:sldMkLst>
        <pc:spChg chg="del">
          <ac:chgData name="Myra Teano" userId="S::myprincess_1130_yahoo.com#ext#@nh4h.onmicrosoft.com::13580ca1-6e59-4c4f-ad7b-980bfe65826b" providerId="AD" clId="Web-{A572E8DB-28B4-4C92-8B72-8104C3789108}" dt="2021-11-06T13:19:41.255" v="4"/>
          <ac:spMkLst>
            <pc:docMk/>
            <pc:sldMk cId="3058368475" sldId="270"/>
            <ac:spMk id="2" creationId="{53B9255B-961A-4CB7-B313-0EF18CFCDC0A}"/>
          </ac:spMkLst>
        </pc:spChg>
        <pc:spChg chg="mod">
          <ac:chgData name="Myra Teano" userId="S::myprincess_1130_yahoo.com#ext#@nh4h.onmicrosoft.com::13580ca1-6e59-4c4f-ad7b-980bfe65826b" providerId="AD" clId="Web-{A572E8DB-28B4-4C92-8B72-8104C3789108}" dt="2021-11-06T13:26:27.873" v="530" actId="20577"/>
          <ac:spMkLst>
            <pc:docMk/>
            <pc:sldMk cId="3058368475" sldId="270"/>
            <ac:spMk id="3" creationId="{6FEE2442-5BFA-4CDE-8DEA-7896228FF938}"/>
          </ac:spMkLst>
        </pc:spChg>
      </pc:sldChg>
    </pc:docChg>
  </pc:docChgLst>
  <pc:docChgLst>
    <pc:chgData name="Jiwon Lee" userId="S::leejiwon919_gmail.com#ext#@nh4h.onmicrosoft.com::0a0483bf-ca23-43d0-8479-a57cbe302c10" providerId="AD" clId="Web-{23D765D7-A229-4565-952F-2900ED36A9F8}"/>
    <pc:docChg chg="modSld">
      <pc:chgData name="Jiwon Lee" userId="S::leejiwon919_gmail.com#ext#@nh4h.onmicrosoft.com::0a0483bf-ca23-43d0-8479-a57cbe302c10" providerId="AD" clId="Web-{23D765D7-A229-4565-952F-2900ED36A9F8}" dt="2021-11-06T10:14:34.586" v="30"/>
      <pc:docMkLst>
        <pc:docMk/>
      </pc:docMkLst>
      <pc:sldChg chg="modNotes">
        <pc:chgData name="Jiwon Lee" userId="S::leejiwon919_gmail.com#ext#@nh4h.onmicrosoft.com::0a0483bf-ca23-43d0-8479-a57cbe302c10" providerId="AD" clId="Web-{23D765D7-A229-4565-952F-2900ED36A9F8}" dt="2021-11-06T10:14:34.586" v="30"/>
        <pc:sldMkLst>
          <pc:docMk/>
          <pc:sldMk cId="2178728732" sldId="264"/>
        </pc:sldMkLst>
      </pc:sldChg>
    </pc:docChg>
  </pc:docChgLst>
  <pc:docChgLst>
    <pc:chgData name="damaris grossmann" userId="S::damarisg0581_gmail.com#ext#@nh4h.onmicrosoft.com::54ae8fc9-ce92-4738-8441-c5a65beb2f56" providerId="AD" clId="Web-{FF693E7B-369A-4DA3-896B-6E004C4D4104}"/>
    <pc:docChg chg="addSld delSld modSld">
      <pc:chgData name="damaris grossmann" userId="S::damarisg0581_gmail.com#ext#@nh4h.onmicrosoft.com::54ae8fc9-ce92-4738-8441-c5a65beb2f56" providerId="AD" clId="Web-{FF693E7B-369A-4DA3-896B-6E004C4D4104}" dt="2021-11-06T15:20:35.796" v="178"/>
      <pc:docMkLst>
        <pc:docMk/>
      </pc:docMkLst>
      <pc:sldChg chg="modSp">
        <pc:chgData name="damaris grossmann" userId="S::damarisg0581_gmail.com#ext#@nh4h.onmicrosoft.com::54ae8fc9-ce92-4738-8441-c5a65beb2f56" providerId="AD" clId="Web-{FF693E7B-369A-4DA3-896B-6E004C4D4104}" dt="2021-11-06T15:16:41.244" v="124" actId="20577"/>
        <pc:sldMkLst>
          <pc:docMk/>
          <pc:sldMk cId="109857222" sldId="256"/>
        </pc:sldMkLst>
        <pc:spChg chg="mod">
          <ac:chgData name="damaris grossmann" userId="S::damarisg0581_gmail.com#ext#@nh4h.onmicrosoft.com::54ae8fc9-ce92-4738-8441-c5a65beb2f56" providerId="AD" clId="Web-{FF693E7B-369A-4DA3-896B-6E004C4D4104}" dt="2021-11-06T15:16:41.244" v="124" actId="20577"/>
          <ac:spMkLst>
            <pc:docMk/>
            <pc:sldMk cId="109857222" sldId="256"/>
            <ac:spMk id="3" creationId="{00000000-0000-0000-0000-000000000000}"/>
          </ac:spMkLst>
        </pc:spChg>
      </pc:sldChg>
      <pc:sldChg chg="addSp delSp modSp">
        <pc:chgData name="damaris grossmann" userId="S::damarisg0581_gmail.com#ext#@nh4h.onmicrosoft.com::54ae8fc9-ce92-4738-8441-c5a65beb2f56" providerId="AD" clId="Web-{FF693E7B-369A-4DA3-896B-6E004C4D4104}" dt="2021-11-06T15:17:54.558" v="131" actId="1076"/>
        <pc:sldMkLst>
          <pc:docMk/>
          <pc:sldMk cId="2178728732" sldId="264"/>
        </pc:sldMkLst>
        <pc:spChg chg="del mod">
          <ac:chgData name="damaris grossmann" userId="S::damarisg0581_gmail.com#ext#@nh4h.onmicrosoft.com::54ae8fc9-ce92-4738-8441-c5a65beb2f56" providerId="AD" clId="Web-{FF693E7B-369A-4DA3-896B-6E004C4D4104}" dt="2021-11-06T15:13:06.268" v="1"/>
          <ac:spMkLst>
            <pc:docMk/>
            <pc:sldMk cId="2178728732" sldId="264"/>
            <ac:spMk id="3" creationId="{00000000-0000-0000-0000-000000000000}"/>
          </ac:spMkLst>
        </pc:spChg>
        <pc:spChg chg="add del mod ord">
          <ac:chgData name="damaris grossmann" userId="S::damarisg0581_gmail.com#ext#@nh4h.onmicrosoft.com::54ae8fc9-ce92-4738-8441-c5a65beb2f56" providerId="AD" clId="Web-{FF693E7B-369A-4DA3-896B-6E004C4D4104}" dt="2021-11-06T15:17:38.777" v="129"/>
          <ac:spMkLst>
            <pc:docMk/>
            <pc:sldMk cId="2178728732" sldId="264"/>
            <ac:spMk id="26" creationId="{6AB0B3E0-F185-4E45-8BFA-8331D74CED94}"/>
          </ac:spMkLst>
        </pc:spChg>
        <pc:spChg chg="add mod">
          <ac:chgData name="damaris grossmann" userId="S::damarisg0581_gmail.com#ext#@nh4h.onmicrosoft.com::54ae8fc9-ce92-4738-8441-c5a65beb2f56" providerId="AD" clId="Web-{FF693E7B-369A-4DA3-896B-6E004C4D4104}" dt="2021-11-06T15:17:46.214" v="130"/>
          <ac:spMkLst>
            <pc:docMk/>
            <pc:sldMk cId="2178728732" sldId="264"/>
            <ac:spMk id="719" creationId="{61EDDB9D-87D7-4080-AF1B-9B6078B587F8}"/>
          </ac:spMkLst>
        </pc:spChg>
        <pc:graphicFrameChg chg="mod modGraphic">
          <ac:chgData name="damaris grossmann" userId="S::damarisg0581_gmail.com#ext#@nh4h.onmicrosoft.com::54ae8fc9-ce92-4738-8441-c5a65beb2f56" providerId="AD" clId="Web-{FF693E7B-369A-4DA3-896B-6E004C4D4104}" dt="2021-11-06T15:17:54.558" v="131" actId="1076"/>
          <ac:graphicFrameMkLst>
            <pc:docMk/>
            <pc:sldMk cId="2178728732" sldId="264"/>
            <ac:graphicFrameMk id="5" creationId="{CDA2F750-20BF-46EC-9788-C97D1757C6A0}"/>
          </ac:graphicFrameMkLst>
        </pc:graphicFrameChg>
        <pc:graphicFrameChg chg="add del mod ord modGraphic">
          <ac:chgData name="damaris grossmann" userId="S::damarisg0581_gmail.com#ext#@nh4h.onmicrosoft.com::54ae8fc9-ce92-4738-8441-c5a65beb2f56" providerId="AD" clId="Web-{FF693E7B-369A-4DA3-896B-6E004C4D4104}" dt="2021-11-06T15:13:10.346" v="2"/>
          <ac:graphicFrameMkLst>
            <pc:docMk/>
            <pc:sldMk cId="2178728732" sldId="264"/>
            <ac:graphicFrameMk id="18" creationId="{793B386B-3FDE-4C67-804F-94666C8A095D}"/>
          </ac:graphicFrameMkLst>
        </pc:graphicFrameChg>
        <pc:graphicFrameChg chg="add del mod ord modGraphic">
          <ac:chgData name="damaris grossmann" userId="S::damarisg0581_gmail.com#ext#@nh4h.onmicrosoft.com::54ae8fc9-ce92-4738-8441-c5a65beb2f56" providerId="AD" clId="Web-{FF693E7B-369A-4DA3-896B-6E004C4D4104}" dt="2021-11-06T15:17:46.214" v="130"/>
          <ac:graphicFrameMkLst>
            <pc:docMk/>
            <pc:sldMk cId="2178728732" sldId="264"/>
            <ac:graphicFrameMk id="711" creationId="{43A8F84D-6CCB-4503-AB2D-8C2DF0D66CE9}"/>
          </ac:graphicFrameMkLst>
        </pc:graphicFrameChg>
      </pc:sldChg>
      <pc:sldChg chg="addSp delSp modSp">
        <pc:chgData name="damaris grossmann" userId="S::damarisg0581_gmail.com#ext#@nh4h.onmicrosoft.com::54ae8fc9-ce92-4738-8441-c5a65beb2f56" providerId="AD" clId="Web-{FF693E7B-369A-4DA3-896B-6E004C4D4104}" dt="2021-11-06T15:20:35.796" v="178"/>
        <pc:sldMkLst>
          <pc:docMk/>
          <pc:sldMk cId="3750510130" sldId="265"/>
        </pc:sldMkLst>
        <pc:spChg chg="mod">
          <ac:chgData name="damaris grossmann" userId="S::damarisg0581_gmail.com#ext#@nh4h.onmicrosoft.com::54ae8fc9-ce92-4738-8441-c5a65beb2f56" providerId="AD" clId="Web-{FF693E7B-369A-4DA3-896B-6E004C4D4104}" dt="2021-11-06T15:18:58.169" v="136" actId="1076"/>
          <ac:spMkLst>
            <pc:docMk/>
            <pc:sldMk cId="3750510130" sldId="265"/>
            <ac:spMk id="15" creationId="{355F3F43-1C60-410F-BEFE-AE7B45707454}"/>
          </ac:spMkLst>
        </pc:spChg>
        <pc:graphicFrameChg chg="add del mod modGraphic">
          <ac:chgData name="damaris grossmann" userId="S::damarisg0581_gmail.com#ext#@nh4h.onmicrosoft.com::54ae8fc9-ce92-4738-8441-c5a65beb2f56" providerId="AD" clId="Web-{FF693E7B-369A-4DA3-896B-6E004C4D4104}" dt="2021-11-06T15:20:35.796" v="178"/>
          <ac:graphicFrameMkLst>
            <pc:docMk/>
            <pc:sldMk cId="3750510130" sldId="265"/>
            <ac:graphicFrameMk id="7" creationId="{585A1179-70AD-40C4-BD55-C8BFF2AF76CF}"/>
          </ac:graphicFrameMkLst>
        </pc:graphicFrameChg>
      </pc:sldChg>
      <pc:sldChg chg="new del">
        <pc:chgData name="damaris grossmann" userId="S::damarisg0581_gmail.com#ext#@nh4h.onmicrosoft.com::54ae8fc9-ce92-4738-8441-c5a65beb2f56" providerId="AD" clId="Web-{FF693E7B-369A-4DA3-896B-6E004C4D4104}" dt="2021-11-06T15:18:18.168" v="133"/>
        <pc:sldMkLst>
          <pc:docMk/>
          <pc:sldMk cId="1822583685" sldId="271"/>
        </pc:sldMkLst>
      </pc:sldChg>
    </pc:docChg>
  </pc:docChgLst>
  <pc:docChgLst>
    <pc:chgData clId="Web-{D38D0E61-9DB1-4875-8642-5C2FBC6750F6}"/>
    <pc:docChg chg="modSld">
      <pc:chgData name="" userId="" providerId="" clId="Web-{D38D0E61-9DB1-4875-8642-5C2FBC6750F6}" dt="2021-11-07T14:17:26.045" v="2" actId="20577"/>
      <pc:docMkLst>
        <pc:docMk/>
      </pc:docMkLst>
      <pc:sldChg chg="modSp">
        <pc:chgData name="" userId="" providerId="" clId="Web-{D38D0E61-9DB1-4875-8642-5C2FBC6750F6}" dt="2021-11-07T14:17:26.045" v="2" actId="20577"/>
        <pc:sldMkLst>
          <pc:docMk/>
          <pc:sldMk cId="4014167568" sldId="262"/>
        </pc:sldMkLst>
        <pc:spChg chg="mod">
          <ac:chgData name="" userId="" providerId="" clId="Web-{D38D0E61-9DB1-4875-8642-5C2FBC6750F6}" dt="2021-11-07T14:17:26.045" v="2" actId="20577"/>
          <ac:spMkLst>
            <pc:docMk/>
            <pc:sldMk cId="4014167568" sldId="262"/>
            <ac:spMk id="2" creationId="{00000000-0000-0000-0000-000000000000}"/>
          </ac:spMkLst>
        </pc:spChg>
      </pc:sldChg>
    </pc:docChg>
  </pc:docChgLst>
  <pc:docChgLst>
    <pc:chgData name="Swapan R" userId="S::swapan_dr_zoho.com#ext#@nh4h.onmicrosoft.com::075d6803-6988-48b4-a2fe-b3663368feec" providerId="AD" clId="Web-{9492116F-C351-4A21-BD49-1FED30D0E4AE}"/>
    <pc:docChg chg="addSld modSld">
      <pc:chgData name="Swapan R" userId="S::swapan_dr_zoho.com#ext#@nh4h.onmicrosoft.com::075d6803-6988-48b4-a2fe-b3663368feec" providerId="AD" clId="Web-{9492116F-C351-4A21-BD49-1FED30D0E4AE}" dt="2021-11-06T12:38:09.867" v="220" actId="20577"/>
      <pc:docMkLst>
        <pc:docMk/>
      </pc:docMkLst>
      <pc:sldChg chg="modSp">
        <pc:chgData name="Swapan R" userId="S::swapan_dr_zoho.com#ext#@nh4h.onmicrosoft.com::075d6803-6988-48b4-a2fe-b3663368feec" providerId="AD" clId="Web-{9492116F-C351-4A21-BD49-1FED30D0E4AE}" dt="2021-11-06T03:46:59.676" v="137" actId="20577"/>
        <pc:sldMkLst>
          <pc:docMk/>
          <pc:sldMk cId="3181746341" sldId="263"/>
        </pc:sldMkLst>
        <pc:spChg chg="mod">
          <ac:chgData name="Swapan R" userId="S::swapan_dr_zoho.com#ext#@nh4h.onmicrosoft.com::075d6803-6988-48b4-a2fe-b3663368feec" providerId="AD" clId="Web-{9492116F-C351-4A21-BD49-1FED30D0E4AE}" dt="2021-11-06T03:12:59.020" v="90" actId="14100"/>
          <ac:spMkLst>
            <pc:docMk/>
            <pc:sldMk cId="3181746341" sldId="263"/>
            <ac:spMk id="3" creationId="{00000000-0000-0000-0000-000000000000}"/>
          </ac:spMkLst>
        </pc:spChg>
        <pc:spChg chg="mod">
          <ac:chgData name="Swapan R" userId="S::swapan_dr_zoho.com#ext#@nh4h.onmicrosoft.com::075d6803-6988-48b4-a2fe-b3663368feec" providerId="AD" clId="Web-{9492116F-C351-4A21-BD49-1FED30D0E4AE}" dt="2021-11-06T03:46:59.676" v="137" actId="20577"/>
          <ac:spMkLst>
            <pc:docMk/>
            <pc:sldMk cId="3181746341" sldId="263"/>
            <ac:spMk id="5" creationId="{0FF841FA-831F-47D7-B99B-7017AFBA3620}"/>
          </ac:spMkLst>
        </pc:spChg>
        <pc:spChg chg="mod">
          <ac:chgData name="Swapan R" userId="S::swapan_dr_zoho.com#ext#@nh4h.onmicrosoft.com::075d6803-6988-48b4-a2fe-b3663368feec" providerId="AD" clId="Web-{9492116F-C351-4A21-BD49-1FED30D0E4AE}" dt="2021-11-06T03:45:35.627" v="136" actId="20577"/>
          <ac:spMkLst>
            <pc:docMk/>
            <pc:sldMk cId="3181746341" sldId="263"/>
            <ac:spMk id="6" creationId="{03D3962E-2F92-404E-AF5B-191C18B26F7A}"/>
          </ac:spMkLst>
        </pc:spChg>
      </pc:sldChg>
      <pc:sldChg chg="modSp">
        <pc:chgData name="Swapan R" userId="S::swapan_dr_zoho.com#ext#@nh4h.onmicrosoft.com::075d6803-6988-48b4-a2fe-b3663368feec" providerId="AD" clId="Web-{9492116F-C351-4A21-BD49-1FED30D0E4AE}" dt="2021-11-06T03:55:15.658" v="172" actId="20577"/>
        <pc:sldMkLst>
          <pc:docMk/>
          <pc:sldMk cId="2178728732" sldId="264"/>
        </pc:sldMkLst>
        <pc:spChg chg="mod">
          <ac:chgData name="Swapan R" userId="S::swapan_dr_zoho.com#ext#@nh4h.onmicrosoft.com::075d6803-6988-48b4-a2fe-b3663368feec" providerId="AD" clId="Web-{9492116F-C351-4A21-BD49-1FED30D0E4AE}" dt="2021-11-06T03:55:15.658" v="172" actId="20577"/>
          <ac:spMkLst>
            <pc:docMk/>
            <pc:sldMk cId="2178728732" sldId="264"/>
            <ac:spMk id="3" creationId="{00000000-0000-0000-0000-000000000000}"/>
          </ac:spMkLst>
        </pc:spChg>
      </pc:sldChg>
      <pc:sldChg chg="modSp">
        <pc:chgData name="Swapan R" userId="S::swapan_dr_zoho.com#ext#@nh4h.onmicrosoft.com::075d6803-6988-48b4-a2fe-b3663368feec" providerId="AD" clId="Web-{9492116F-C351-4A21-BD49-1FED30D0E4AE}" dt="2021-11-06T12:37:22.210" v="173" actId="20577"/>
        <pc:sldMkLst>
          <pc:docMk/>
          <pc:sldMk cId="3750510130" sldId="265"/>
        </pc:sldMkLst>
        <pc:spChg chg="mod">
          <ac:chgData name="Swapan R" userId="S::swapan_dr_zoho.com#ext#@nh4h.onmicrosoft.com::075d6803-6988-48b4-a2fe-b3663368feec" providerId="AD" clId="Web-{9492116F-C351-4A21-BD49-1FED30D0E4AE}" dt="2021-11-06T12:37:22.210" v="173" actId="20577"/>
          <ac:spMkLst>
            <pc:docMk/>
            <pc:sldMk cId="3750510130" sldId="265"/>
            <ac:spMk id="3" creationId="{00000000-0000-0000-0000-000000000000}"/>
          </ac:spMkLst>
        </pc:spChg>
      </pc:sldChg>
      <pc:sldChg chg="modSp new">
        <pc:chgData name="Swapan R" userId="S::swapan_dr_zoho.com#ext#@nh4h.onmicrosoft.com::075d6803-6988-48b4-a2fe-b3663368feec" providerId="AD" clId="Web-{9492116F-C351-4A21-BD49-1FED30D0E4AE}" dt="2021-11-06T03:54:44.407" v="154" actId="20577"/>
        <pc:sldMkLst>
          <pc:docMk/>
          <pc:sldMk cId="31749432" sldId="267"/>
        </pc:sldMkLst>
        <pc:spChg chg="mod">
          <ac:chgData name="Swapan R" userId="S::swapan_dr_zoho.com#ext#@nh4h.onmicrosoft.com::075d6803-6988-48b4-a2fe-b3663368feec" providerId="AD" clId="Web-{9492116F-C351-4A21-BD49-1FED30D0E4AE}" dt="2021-11-06T03:54:44.407" v="154" actId="20577"/>
          <ac:spMkLst>
            <pc:docMk/>
            <pc:sldMk cId="31749432" sldId="267"/>
            <ac:spMk id="2" creationId="{F344B227-9684-40A4-A75C-7D25FEE1CD0A}"/>
          </ac:spMkLst>
        </pc:spChg>
        <pc:spChg chg="mod">
          <ac:chgData name="Swapan R" userId="S::swapan_dr_zoho.com#ext#@nh4h.onmicrosoft.com::075d6803-6988-48b4-a2fe-b3663368feec" providerId="AD" clId="Web-{9492116F-C351-4A21-BD49-1FED30D0E4AE}" dt="2021-11-06T03:12:04.785" v="86" actId="20577"/>
          <ac:spMkLst>
            <pc:docMk/>
            <pc:sldMk cId="31749432" sldId="267"/>
            <ac:spMk id="3" creationId="{1589BF68-96C1-40DF-A290-EEC3D0A84C33}"/>
          </ac:spMkLst>
        </pc:spChg>
      </pc:sldChg>
      <pc:sldChg chg="modSp new">
        <pc:chgData name="Swapan R" userId="S::swapan_dr_zoho.com#ext#@nh4h.onmicrosoft.com::075d6803-6988-48b4-a2fe-b3663368feec" providerId="AD" clId="Web-{9492116F-C351-4A21-BD49-1FED30D0E4AE}" dt="2021-11-06T12:38:09.867" v="220" actId="20577"/>
        <pc:sldMkLst>
          <pc:docMk/>
          <pc:sldMk cId="1409803155" sldId="268"/>
        </pc:sldMkLst>
        <pc:spChg chg="mod">
          <ac:chgData name="Swapan R" userId="S::swapan_dr_zoho.com#ext#@nh4h.onmicrosoft.com::075d6803-6988-48b4-a2fe-b3663368feec" providerId="AD" clId="Web-{9492116F-C351-4A21-BD49-1FED30D0E4AE}" dt="2021-11-06T12:37:40.491" v="192" actId="20577"/>
          <ac:spMkLst>
            <pc:docMk/>
            <pc:sldMk cId="1409803155" sldId="268"/>
            <ac:spMk id="2" creationId="{C394E9CC-47A7-4CD6-B000-8ECF9271B636}"/>
          </ac:spMkLst>
        </pc:spChg>
        <pc:spChg chg="mod">
          <ac:chgData name="Swapan R" userId="S::swapan_dr_zoho.com#ext#@nh4h.onmicrosoft.com::075d6803-6988-48b4-a2fe-b3663368feec" providerId="AD" clId="Web-{9492116F-C351-4A21-BD49-1FED30D0E4AE}" dt="2021-11-06T12:38:09.867" v="220" actId="20577"/>
          <ac:spMkLst>
            <pc:docMk/>
            <pc:sldMk cId="1409803155" sldId="268"/>
            <ac:spMk id="3" creationId="{A9E35216-BC33-417B-A6EF-7E9F7C7DE07F}"/>
          </ac:spMkLst>
        </pc:spChg>
      </pc:sldChg>
    </pc:docChg>
  </pc:docChgLst>
  <pc:docChgLst>
    <pc:chgData name="Jiwon Lee" userId="S::leejiwon919_gmail.com#ext#@nh4h.onmicrosoft.com::0a0483bf-ca23-43d0-8479-a57cbe302c10" providerId="AD" clId="Web-{6AF43AB3-2B2C-409D-BABC-4FE305F2CCAC}"/>
    <pc:docChg chg="modSld">
      <pc:chgData name="Jiwon Lee" userId="S::leejiwon919_gmail.com#ext#@nh4h.onmicrosoft.com::0a0483bf-ca23-43d0-8479-a57cbe302c10" providerId="AD" clId="Web-{6AF43AB3-2B2C-409D-BABC-4FE305F2CCAC}" dt="2021-11-07T00:55:39.599" v="107"/>
      <pc:docMkLst>
        <pc:docMk/>
      </pc:docMkLst>
      <pc:sldChg chg="modNotes">
        <pc:chgData name="Jiwon Lee" userId="S::leejiwon919_gmail.com#ext#@nh4h.onmicrosoft.com::0a0483bf-ca23-43d0-8479-a57cbe302c10" providerId="AD" clId="Web-{6AF43AB3-2B2C-409D-BABC-4FE305F2CCAC}" dt="2021-11-07T00:42:15.533" v="103"/>
        <pc:sldMkLst>
          <pc:docMk/>
          <pc:sldMk cId="4014167568" sldId="262"/>
        </pc:sldMkLst>
      </pc:sldChg>
      <pc:sldChg chg="modNotes">
        <pc:chgData name="Jiwon Lee" userId="S::leejiwon919_gmail.com#ext#@nh4h.onmicrosoft.com::0a0483bf-ca23-43d0-8479-a57cbe302c10" providerId="AD" clId="Web-{6AF43AB3-2B2C-409D-BABC-4FE305F2CCAC}" dt="2021-11-07T00:55:39.599" v="107"/>
        <pc:sldMkLst>
          <pc:docMk/>
          <pc:sldMk cId="222992397" sldId="273"/>
        </pc:sldMkLst>
      </pc:sldChg>
    </pc:docChg>
  </pc:docChgLst>
  <pc:docChgLst>
    <pc:chgData name="Myra Teano" userId="S::myprincess_1130_yahoo.com#ext#@nh4h.onmicrosoft.com::13580ca1-6e59-4c4f-ad7b-980bfe65826b" providerId="AD" clId="Web-{1443907F-92CD-4859-87CC-3DF648CEDB1D}"/>
    <pc:docChg chg="modSld">
      <pc:chgData name="Myra Teano" userId="S::myprincess_1130_yahoo.com#ext#@nh4h.onmicrosoft.com::13580ca1-6e59-4c4f-ad7b-980bfe65826b" providerId="AD" clId="Web-{1443907F-92CD-4859-87CC-3DF648CEDB1D}" dt="2021-11-06T18:46:07.829" v="20" actId="1076"/>
      <pc:docMkLst>
        <pc:docMk/>
      </pc:docMkLst>
      <pc:sldChg chg="addSp delSp modSp">
        <pc:chgData name="Myra Teano" userId="S::myprincess_1130_yahoo.com#ext#@nh4h.onmicrosoft.com::13580ca1-6e59-4c4f-ad7b-980bfe65826b" providerId="AD" clId="Web-{1443907F-92CD-4859-87CC-3DF648CEDB1D}" dt="2021-11-06T18:46:07.829" v="20" actId="1076"/>
        <pc:sldMkLst>
          <pc:docMk/>
          <pc:sldMk cId="2275827354" sldId="266"/>
        </pc:sldMkLst>
        <pc:spChg chg="add del mod">
          <ac:chgData name="Myra Teano" userId="S::myprincess_1130_yahoo.com#ext#@nh4h.onmicrosoft.com::13580ca1-6e59-4c4f-ad7b-980bfe65826b" providerId="AD" clId="Web-{1443907F-92CD-4859-87CC-3DF648CEDB1D}" dt="2021-11-06T18:44:10.779" v="11"/>
          <ac:spMkLst>
            <pc:docMk/>
            <pc:sldMk cId="2275827354" sldId="266"/>
            <ac:spMk id="23" creationId="{416D157B-BC3B-4AB2-B2ED-6D72EB4C084D}"/>
          </ac:spMkLst>
        </pc:spChg>
        <pc:picChg chg="add del mod">
          <ac:chgData name="Myra Teano" userId="S::myprincess_1130_yahoo.com#ext#@nh4h.onmicrosoft.com::13580ca1-6e59-4c4f-ad7b-980bfe65826b" providerId="AD" clId="Web-{1443907F-92CD-4859-87CC-3DF648CEDB1D}" dt="2021-11-06T18:44:39.623" v="12"/>
          <ac:picMkLst>
            <pc:docMk/>
            <pc:sldMk cId="2275827354" sldId="266"/>
            <ac:picMk id="22" creationId="{85FCA7C8-9A82-4C0E-8B75-056C7AD1EC94}"/>
          </ac:picMkLst>
        </pc:picChg>
        <pc:picChg chg="del">
          <ac:chgData name="Myra Teano" userId="S::myprincess_1130_yahoo.com#ext#@nh4h.onmicrosoft.com::13580ca1-6e59-4c4f-ad7b-980bfe65826b" providerId="AD" clId="Web-{1443907F-92CD-4859-87CC-3DF648CEDB1D}" dt="2021-11-06T18:43:08.902" v="0"/>
          <ac:picMkLst>
            <pc:docMk/>
            <pc:sldMk cId="2275827354" sldId="266"/>
            <ac:picMk id="26" creationId="{7A7EF9A6-DC48-4772-BA2A-189D55EB784C}"/>
          </ac:picMkLst>
        </pc:picChg>
        <pc:picChg chg="add mod">
          <ac:chgData name="Myra Teano" userId="S::myprincess_1130_yahoo.com#ext#@nh4h.onmicrosoft.com::13580ca1-6e59-4c4f-ad7b-980bfe65826b" providerId="AD" clId="Web-{1443907F-92CD-4859-87CC-3DF648CEDB1D}" dt="2021-11-06T18:46:07.829" v="20" actId="1076"/>
          <ac:picMkLst>
            <pc:docMk/>
            <pc:sldMk cId="2275827354" sldId="266"/>
            <ac:picMk id="28" creationId="{F67F3D32-D1A9-41CF-95F6-6E38F2A3AB36}"/>
          </ac:picMkLst>
        </pc:picChg>
      </pc:sldChg>
    </pc:docChg>
  </pc:docChgLst>
  <pc:docChgLst>
    <pc:chgData name="Jiwon Lee" userId="S::leejiwon919_gmail.com#ext#@nh4h.onmicrosoft.com::0a0483bf-ca23-43d0-8479-a57cbe302c10" providerId="AD" clId="Web-{19F79565-6C0D-4CD5-ACDF-F5CD961B5A0E}"/>
    <pc:docChg chg="modSld">
      <pc:chgData name="Jiwon Lee" userId="S::leejiwon919_gmail.com#ext#@nh4h.onmicrosoft.com::0a0483bf-ca23-43d0-8479-a57cbe302c10" providerId="AD" clId="Web-{19F79565-6C0D-4CD5-ACDF-F5CD961B5A0E}" dt="2021-11-07T16:02:21.384" v="11" actId="20577"/>
      <pc:docMkLst>
        <pc:docMk/>
      </pc:docMkLst>
      <pc:sldChg chg="modSp">
        <pc:chgData name="Jiwon Lee" userId="S::leejiwon919_gmail.com#ext#@nh4h.onmicrosoft.com::0a0483bf-ca23-43d0-8479-a57cbe302c10" providerId="AD" clId="Web-{19F79565-6C0D-4CD5-ACDF-F5CD961B5A0E}" dt="2021-11-07T16:01:33.461" v="4" actId="20577"/>
        <pc:sldMkLst>
          <pc:docMk/>
          <pc:sldMk cId="4014167568" sldId="262"/>
        </pc:sldMkLst>
        <pc:spChg chg="mod">
          <ac:chgData name="Jiwon Lee" userId="S::leejiwon919_gmail.com#ext#@nh4h.onmicrosoft.com::0a0483bf-ca23-43d0-8479-a57cbe302c10" providerId="AD" clId="Web-{19F79565-6C0D-4CD5-ACDF-F5CD961B5A0E}" dt="2021-11-07T16:01:33.461" v="4"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19F79565-6C0D-4CD5-ACDF-F5CD961B5A0E}" dt="2021-11-07T16:01:51.884" v="6" actId="1076"/>
        <pc:sldMkLst>
          <pc:docMk/>
          <pc:sldMk cId="3181746341" sldId="263"/>
        </pc:sldMkLst>
        <pc:spChg chg="mod">
          <ac:chgData name="Jiwon Lee" userId="S::leejiwon919_gmail.com#ext#@nh4h.onmicrosoft.com::0a0483bf-ca23-43d0-8479-a57cbe302c10" providerId="AD" clId="Web-{19F79565-6C0D-4CD5-ACDF-F5CD961B5A0E}" dt="2021-11-07T16:01:51.884" v="6" actId="1076"/>
          <ac:spMkLst>
            <pc:docMk/>
            <pc:sldMk cId="3181746341" sldId="263"/>
            <ac:spMk id="3" creationId="{00000000-0000-0000-0000-000000000000}"/>
          </ac:spMkLst>
        </pc:spChg>
      </pc:sldChg>
      <pc:sldChg chg="modSp">
        <pc:chgData name="Jiwon Lee" userId="S::leejiwon919_gmail.com#ext#@nh4h.onmicrosoft.com::0a0483bf-ca23-43d0-8479-a57cbe302c10" providerId="AD" clId="Web-{19F79565-6C0D-4CD5-ACDF-F5CD961B5A0E}" dt="2021-11-07T16:02:11.322" v="8" actId="20577"/>
        <pc:sldMkLst>
          <pc:docMk/>
          <pc:sldMk cId="3750510130" sldId="265"/>
        </pc:sldMkLst>
        <pc:spChg chg="mod">
          <ac:chgData name="Jiwon Lee" userId="S::leejiwon919_gmail.com#ext#@nh4h.onmicrosoft.com::0a0483bf-ca23-43d0-8479-a57cbe302c10" providerId="AD" clId="Web-{19F79565-6C0D-4CD5-ACDF-F5CD961B5A0E}" dt="2021-11-07T16:02:11.322" v="8" actId="20577"/>
          <ac:spMkLst>
            <pc:docMk/>
            <pc:sldMk cId="3750510130" sldId="265"/>
            <ac:spMk id="2" creationId="{00000000-0000-0000-0000-000000000000}"/>
          </ac:spMkLst>
        </pc:spChg>
      </pc:sldChg>
      <pc:sldChg chg="modSp">
        <pc:chgData name="Jiwon Lee" userId="S::leejiwon919_gmail.com#ext#@nh4h.onmicrosoft.com::0a0483bf-ca23-43d0-8479-a57cbe302c10" providerId="AD" clId="Web-{19F79565-6C0D-4CD5-ACDF-F5CD961B5A0E}" dt="2021-11-07T16:02:21.384" v="11" actId="20577"/>
        <pc:sldMkLst>
          <pc:docMk/>
          <pc:sldMk cId="2275827354" sldId="266"/>
        </pc:sldMkLst>
        <pc:spChg chg="mod">
          <ac:chgData name="Jiwon Lee" userId="S::leejiwon919_gmail.com#ext#@nh4h.onmicrosoft.com::0a0483bf-ca23-43d0-8479-a57cbe302c10" providerId="AD" clId="Web-{19F79565-6C0D-4CD5-ACDF-F5CD961B5A0E}" dt="2021-11-07T16:02:21.384" v="11" actId="20577"/>
          <ac:spMkLst>
            <pc:docMk/>
            <pc:sldMk cId="2275827354" sldId="266"/>
            <ac:spMk id="2" creationId="{00000000-0000-0000-0000-000000000000}"/>
          </ac:spMkLst>
        </pc:spChg>
      </pc:sldChg>
      <pc:sldChg chg="modSp">
        <pc:chgData name="Jiwon Lee" userId="S::leejiwon919_gmail.com#ext#@nh4h.onmicrosoft.com::0a0483bf-ca23-43d0-8479-a57cbe302c10" providerId="AD" clId="Web-{19F79565-6C0D-4CD5-ACDF-F5CD961B5A0E}" dt="2021-11-07T16:02:14.322" v="9" actId="20577"/>
        <pc:sldMkLst>
          <pc:docMk/>
          <pc:sldMk cId="222992397" sldId="273"/>
        </pc:sldMkLst>
        <pc:spChg chg="mod">
          <ac:chgData name="Jiwon Lee" userId="S::leejiwon919_gmail.com#ext#@nh4h.onmicrosoft.com::0a0483bf-ca23-43d0-8479-a57cbe302c10" providerId="AD" clId="Web-{19F79565-6C0D-4CD5-ACDF-F5CD961B5A0E}" dt="2021-11-07T16:02:14.322" v="9" actId="20577"/>
          <ac:spMkLst>
            <pc:docMk/>
            <pc:sldMk cId="222992397" sldId="273"/>
            <ac:spMk id="2" creationId="{00000000-0000-0000-0000-000000000000}"/>
          </ac:spMkLst>
        </pc:spChg>
      </pc:sldChg>
      <pc:sldChg chg="modSp">
        <pc:chgData name="Jiwon Lee" userId="S::leejiwon919_gmail.com#ext#@nh4h.onmicrosoft.com::0a0483bf-ca23-43d0-8479-a57cbe302c10" providerId="AD" clId="Web-{19F79565-6C0D-4CD5-ACDF-F5CD961B5A0E}" dt="2021-11-07T16:02:07.603" v="7" actId="20577"/>
        <pc:sldMkLst>
          <pc:docMk/>
          <pc:sldMk cId="2275544918" sldId="274"/>
        </pc:sldMkLst>
        <pc:spChg chg="mod">
          <ac:chgData name="Jiwon Lee" userId="S::leejiwon919_gmail.com#ext#@nh4h.onmicrosoft.com::0a0483bf-ca23-43d0-8479-a57cbe302c10" providerId="AD" clId="Web-{19F79565-6C0D-4CD5-ACDF-F5CD961B5A0E}" dt="2021-11-07T16:02:07.603" v="7" actId="20577"/>
          <ac:spMkLst>
            <pc:docMk/>
            <pc:sldMk cId="2275544918" sldId="274"/>
            <ac:spMk id="2" creationId="{00000000-0000-0000-0000-000000000000}"/>
          </ac:spMkLst>
        </pc:spChg>
      </pc:sldChg>
    </pc:docChg>
  </pc:docChgLst>
  <pc:docChgLst>
    <pc:chgData name="Swapan R" userId="S::swapan_dr_zoho.com#ext#@nh4h.onmicrosoft.com::075d6803-6988-48b4-a2fe-b3663368feec" providerId="AD" clId="Web-{1617EDC9-3DB7-4305-B28C-5B618818A090}"/>
    <pc:docChg chg="modSld">
      <pc:chgData name="Swapan R" userId="S::swapan_dr_zoho.com#ext#@nh4h.onmicrosoft.com::075d6803-6988-48b4-a2fe-b3663368feec" providerId="AD" clId="Web-{1617EDC9-3DB7-4305-B28C-5B618818A090}" dt="2021-11-06T14:09:20.648" v="0" actId="20577"/>
      <pc:docMkLst>
        <pc:docMk/>
      </pc:docMkLst>
      <pc:sldChg chg="modSp">
        <pc:chgData name="Swapan R" userId="S::swapan_dr_zoho.com#ext#@nh4h.onmicrosoft.com::075d6803-6988-48b4-a2fe-b3663368feec" providerId="AD" clId="Web-{1617EDC9-3DB7-4305-B28C-5B618818A090}" dt="2021-11-06T14:09:20.648" v="0" actId="20577"/>
        <pc:sldMkLst>
          <pc:docMk/>
          <pc:sldMk cId="3235007562" sldId="269"/>
        </pc:sldMkLst>
        <pc:spChg chg="mod">
          <ac:chgData name="Swapan R" userId="S::swapan_dr_zoho.com#ext#@nh4h.onmicrosoft.com::075d6803-6988-48b4-a2fe-b3663368feec" providerId="AD" clId="Web-{1617EDC9-3DB7-4305-B28C-5B618818A090}" dt="2021-11-06T14:09:20.648" v="0" actId="20577"/>
          <ac:spMkLst>
            <pc:docMk/>
            <pc:sldMk cId="3235007562" sldId="269"/>
            <ac:spMk id="3" creationId="{00000000-0000-0000-0000-000000000000}"/>
          </ac:spMkLst>
        </pc:spChg>
      </pc:sldChg>
    </pc:docChg>
  </pc:docChgLst>
  <pc:docChgLst>
    <pc:chgData name="Jiwon Lee" userId="S::leejiwon919_gmail.com#ext#@nh4h.onmicrosoft.com::0a0483bf-ca23-43d0-8479-a57cbe302c10" providerId="AD" clId="Web-{D38D0E61-9DB1-4875-8642-5C2FBC6750F6}"/>
    <pc:docChg chg="modSld">
      <pc:chgData name="Jiwon Lee" userId="S::leejiwon919_gmail.com#ext#@nh4h.onmicrosoft.com::0a0483bf-ca23-43d0-8479-a57cbe302c10" providerId="AD" clId="Web-{D38D0E61-9DB1-4875-8642-5C2FBC6750F6}" dt="2021-11-07T14:18:23.922" v="22" actId="20577"/>
      <pc:docMkLst>
        <pc:docMk/>
      </pc:docMkLst>
      <pc:sldChg chg="modSp">
        <pc:chgData name="Jiwon Lee" userId="S::leejiwon919_gmail.com#ext#@nh4h.onmicrosoft.com::0a0483bf-ca23-43d0-8479-a57cbe302c10" providerId="AD" clId="Web-{D38D0E61-9DB1-4875-8642-5C2FBC6750F6}" dt="2021-11-07T14:17:47.187" v="11" actId="20577"/>
        <pc:sldMkLst>
          <pc:docMk/>
          <pc:sldMk cId="4014167568" sldId="262"/>
        </pc:sldMkLst>
        <pc:spChg chg="mod">
          <ac:chgData name="Jiwon Lee" userId="S::leejiwon919_gmail.com#ext#@nh4h.onmicrosoft.com::0a0483bf-ca23-43d0-8479-a57cbe302c10" providerId="AD" clId="Web-{D38D0E61-9DB1-4875-8642-5C2FBC6750F6}" dt="2021-11-07T14:17:47.187" v="11" actId="20577"/>
          <ac:spMkLst>
            <pc:docMk/>
            <pc:sldMk cId="4014167568" sldId="262"/>
            <ac:spMk id="2" creationId="{00000000-0000-0000-0000-000000000000}"/>
          </ac:spMkLst>
        </pc:spChg>
      </pc:sldChg>
      <pc:sldChg chg="modSp">
        <pc:chgData name="Jiwon Lee" userId="S::leejiwon919_gmail.com#ext#@nh4h.onmicrosoft.com::0a0483bf-ca23-43d0-8479-a57cbe302c10" providerId="AD" clId="Web-{D38D0E61-9DB1-4875-8642-5C2FBC6750F6}" dt="2021-11-07T14:17:29.889" v="6" actId="20577"/>
        <pc:sldMkLst>
          <pc:docMk/>
          <pc:sldMk cId="3181746341" sldId="263"/>
        </pc:sldMkLst>
        <pc:spChg chg="mod">
          <ac:chgData name="Jiwon Lee" userId="S::leejiwon919_gmail.com#ext#@nh4h.onmicrosoft.com::0a0483bf-ca23-43d0-8479-a57cbe302c10" providerId="AD" clId="Web-{D38D0E61-9DB1-4875-8642-5C2FBC6750F6}" dt="2021-11-07T14:17:29.889" v="6" actId="20577"/>
          <ac:spMkLst>
            <pc:docMk/>
            <pc:sldMk cId="3181746341" sldId="263"/>
            <ac:spMk id="2" creationId="{00000000-0000-0000-0000-000000000000}"/>
          </ac:spMkLst>
        </pc:spChg>
      </pc:sldChg>
      <pc:sldChg chg="modSp">
        <pc:chgData name="Jiwon Lee" userId="S::leejiwon919_gmail.com#ext#@nh4h.onmicrosoft.com::0a0483bf-ca23-43d0-8479-a57cbe302c10" providerId="AD" clId="Web-{D38D0E61-9DB1-4875-8642-5C2FBC6750F6}" dt="2021-11-07T14:17:50.702" v="12" actId="20577"/>
        <pc:sldMkLst>
          <pc:docMk/>
          <pc:sldMk cId="2178728732" sldId="264"/>
        </pc:sldMkLst>
        <pc:spChg chg="mod">
          <ac:chgData name="Jiwon Lee" userId="S::leejiwon919_gmail.com#ext#@nh4h.onmicrosoft.com::0a0483bf-ca23-43d0-8479-a57cbe302c10" providerId="AD" clId="Web-{D38D0E61-9DB1-4875-8642-5C2FBC6750F6}" dt="2021-11-07T14:17:50.702" v="12" actId="20577"/>
          <ac:spMkLst>
            <pc:docMk/>
            <pc:sldMk cId="2178728732" sldId="264"/>
            <ac:spMk id="2" creationId="{00000000-0000-0000-0000-000000000000}"/>
          </ac:spMkLst>
        </pc:spChg>
      </pc:sldChg>
      <pc:sldChg chg="modSp">
        <pc:chgData name="Jiwon Lee" userId="S::leejiwon919_gmail.com#ext#@nh4h.onmicrosoft.com::0a0483bf-ca23-43d0-8479-a57cbe302c10" providerId="AD" clId="Web-{D38D0E61-9DB1-4875-8642-5C2FBC6750F6}" dt="2021-11-07T14:18:01.250" v="17" actId="20577"/>
        <pc:sldMkLst>
          <pc:docMk/>
          <pc:sldMk cId="3750510130" sldId="265"/>
        </pc:sldMkLst>
        <pc:spChg chg="mod">
          <ac:chgData name="Jiwon Lee" userId="S::leejiwon919_gmail.com#ext#@nh4h.onmicrosoft.com::0a0483bf-ca23-43d0-8479-a57cbe302c10" providerId="AD" clId="Web-{D38D0E61-9DB1-4875-8642-5C2FBC6750F6}" dt="2021-11-07T14:18:01.250" v="17" actId="20577"/>
          <ac:spMkLst>
            <pc:docMk/>
            <pc:sldMk cId="3750510130" sldId="265"/>
            <ac:spMk id="2" creationId="{00000000-0000-0000-0000-000000000000}"/>
          </ac:spMkLst>
        </pc:spChg>
      </pc:sldChg>
      <pc:sldChg chg="modSp">
        <pc:chgData name="Jiwon Lee" userId="S::leejiwon919_gmail.com#ext#@nh4h.onmicrosoft.com::0a0483bf-ca23-43d0-8479-a57cbe302c10" providerId="AD" clId="Web-{D38D0E61-9DB1-4875-8642-5C2FBC6750F6}" dt="2021-11-07T14:18:11.125" v="21" actId="20577"/>
        <pc:sldMkLst>
          <pc:docMk/>
          <pc:sldMk cId="2275827354" sldId="266"/>
        </pc:sldMkLst>
        <pc:spChg chg="mod">
          <ac:chgData name="Jiwon Lee" userId="S::leejiwon919_gmail.com#ext#@nh4h.onmicrosoft.com::0a0483bf-ca23-43d0-8479-a57cbe302c10" providerId="AD" clId="Web-{D38D0E61-9DB1-4875-8642-5C2FBC6750F6}" dt="2021-11-07T14:18:11.125" v="21" actId="20577"/>
          <ac:spMkLst>
            <pc:docMk/>
            <pc:sldMk cId="2275827354" sldId="266"/>
            <ac:spMk id="2" creationId="{00000000-0000-0000-0000-000000000000}"/>
          </ac:spMkLst>
        </pc:spChg>
      </pc:sldChg>
      <pc:sldChg chg="modSp">
        <pc:chgData name="Jiwon Lee" userId="S::leejiwon919_gmail.com#ext#@nh4h.onmicrosoft.com::0a0483bf-ca23-43d0-8479-a57cbe302c10" providerId="AD" clId="Web-{D38D0E61-9DB1-4875-8642-5C2FBC6750F6}" dt="2021-11-07T14:17:33.046" v="8" actId="20577"/>
        <pc:sldMkLst>
          <pc:docMk/>
          <pc:sldMk cId="31749432" sldId="267"/>
        </pc:sldMkLst>
        <pc:spChg chg="mod">
          <ac:chgData name="Jiwon Lee" userId="S::leejiwon919_gmail.com#ext#@nh4h.onmicrosoft.com::0a0483bf-ca23-43d0-8479-a57cbe302c10" providerId="AD" clId="Web-{D38D0E61-9DB1-4875-8642-5C2FBC6750F6}" dt="2021-11-07T14:17:33.046" v="8" actId="20577"/>
          <ac:spMkLst>
            <pc:docMk/>
            <pc:sldMk cId="31749432" sldId="267"/>
            <ac:spMk id="2" creationId="{F344B227-9684-40A4-A75C-7D25FEE1CD0A}"/>
          </ac:spMkLst>
        </pc:spChg>
      </pc:sldChg>
      <pc:sldChg chg="modSp">
        <pc:chgData name="Jiwon Lee" userId="S::leejiwon919_gmail.com#ext#@nh4h.onmicrosoft.com::0a0483bf-ca23-43d0-8479-a57cbe302c10" providerId="AD" clId="Web-{D38D0E61-9DB1-4875-8642-5C2FBC6750F6}" dt="2021-11-07T14:17:55.968" v="16" actId="20577"/>
        <pc:sldMkLst>
          <pc:docMk/>
          <pc:sldMk cId="310215199" sldId="272"/>
        </pc:sldMkLst>
        <pc:spChg chg="mod">
          <ac:chgData name="Jiwon Lee" userId="S::leejiwon919_gmail.com#ext#@nh4h.onmicrosoft.com::0a0483bf-ca23-43d0-8479-a57cbe302c10" providerId="AD" clId="Web-{D38D0E61-9DB1-4875-8642-5C2FBC6750F6}" dt="2021-11-07T14:17:55.968" v="16" actId="20577"/>
          <ac:spMkLst>
            <pc:docMk/>
            <pc:sldMk cId="310215199" sldId="272"/>
            <ac:spMk id="2" creationId="{00000000-0000-0000-0000-000000000000}"/>
          </ac:spMkLst>
        </pc:spChg>
      </pc:sldChg>
      <pc:sldChg chg="modSp">
        <pc:chgData name="Jiwon Lee" userId="S::leejiwon919_gmail.com#ext#@nh4h.onmicrosoft.com::0a0483bf-ca23-43d0-8479-a57cbe302c10" providerId="AD" clId="Web-{D38D0E61-9DB1-4875-8642-5C2FBC6750F6}" dt="2021-11-07T14:18:23.922" v="22" actId="20577"/>
        <pc:sldMkLst>
          <pc:docMk/>
          <pc:sldMk cId="222992397" sldId="273"/>
        </pc:sldMkLst>
        <pc:spChg chg="mod">
          <ac:chgData name="Jiwon Lee" userId="S::leejiwon919_gmail.com#ext#@nh4h.onmicrosoft.com::0a0483bf-ca23-43d0-8479-a57cbe302c10" providerId="AD" clId="Web-{D38D0E61-9DB1-4875-8642-5C2FBC6750F6}" dt="2021-11-07T14:18:23.922" v="22" actId="20577"/>
          <ac:spMkLst>
            <pc:docMk/>
            <pc:sldMk cId="222992397" sldId="273"/>
            <ac:spMk id="2" creationId="{00000000-0000-0000-0000-000000000000}"/>
          </ac:spMkLst>
        </pc:spChg>
      </pc:sldChg>
    </pc:docChg>
  </pc:docChgLst>
  <pc:docChgLst>
    <pc:chgData name="Jiwon Lee" userId="S::leejiwon919_gmail.com#ext#@nh4h.onmicrosoft.com::0a0483bf-ca23-43d0-8479-a57cbe302c10" providerId="AD" clId="Web-{86F8B4B3-EEF9-4F2A-AC10-2AD9F72B023F}"/>
    <pc:docChg chg="modSld">
      <pc:chgData name="Jiwon Lee" userId="S::leejiwon919_gmail.com#ext#@nh4h.onmicrosoft.com::0a0483bf-ca23-43d0-8479-a57cbe302c10" providerId="AD" clId="Web-{86F8B4B3-EEF9-4F2A-AC10-2AD9F72B023F}" dt="2021-11-07T01:24:57.562" v="61" actId="20577"/>
      <pc:docMkLst>
        <pc:docMk/>
      </pc:docMkLst>
      <pc:sldChg chg="modSp">
        <pc:chgData name="Jiwon Lee" userId="S::leejiwon919_gmail.com#ext#@nh4h.onmicrosoft.com::0a0483bf-ca23-43d0-8479-a57cbe302c10" providerId="AD" clId="Web-{86F8B4B3-EEF9-4F2A-AC10-2AD9F72B023F}" dt="2021-11-07T01:24:57.562" v="61" actId="20577"/>
        <pc:sldMkLst>
          <pc:docMk/>
          <pc:sldMk cId="3181746341" sldId="263"/>
        </pc:sldMkLst>
        <pc:spChg chg="mod">
          <ac:chgData name="Jiwon Lee" userId="S::leejiwon919_gmail.com#ext#@nh4h.onmicrosoft.com::0a0483bf-ca23-43d0-8479-a57cbe302c10" providerId="AD" clId="Web-{86F8B4B3-EEF9-4F2A-AC10-2AD9F72B023F}" dt="2021-11-07T01:24:57.562" v="61" actId="20577"/>
          <ac:spMkLst>
            <pc:docMk/>
            <pc:sldMk cId="3181746341" sldId="263"/>
            <ac:spMk id="17" creationId="{7FB70CD0-22DE-4120-AB50-CAA9714A9C0B}"/>
          </ac:spMkLst>
        </pc:spChg>
      </pc:sldChg>
    </pc:docChg>
  </pc:docChgLst>
  <pc:docChgLst>
    <pc:chgData name="Jiwon Lee" userId="S::leejiwon919_gmail.com#ext#@nh4h.onmicrosoft.com::0a0483bf-ca23-43d0-8479-a57cbe302c10" providerId="AD" clId="Web-{21355C04-9E71-4187-A452-9232240840FC}"/>
    <pc:docChg chg="modSld">
      <pc:chgData name="Jiwon Lee" userId="S::leejiwon919_gmail.com#ext#@nh4h.onmicrosoft.com::0a0483bf-ca23-43d0-8479-a57cbe302c10" providerId="AD" clId="Web-{21355C04-9E71-4187-A452-9232240840FC}" dt="2021-11-07T01:52:06.460" v="64" actId="20577"/>
      <pc:docMkLst>
        <pc:docMk/>
      </pc:docMkLst>
      <pc:sldChg chg="modSp">
        <pc:chgData name="Jiwon Lee" userId="S::leejiwon919_gmail.com#ext#@nh4h.onmicrosoft.com::0a0483bf-ca23-43d0-8479-a57cbe302c10" providerId="AD" clId="Web-{21355C04-9E71-4187-A452-9232240840FC}" dt="2021-11-07T01:52:06.460" v="64" actId="20577"/>
        <pc:sldMkLst>
          <pc:docMk/>
          <pc:sldMk cId="3181746341" sldId="263"/>
        </pc:sldMkLst>
        <pc:spChg chg="mod">
          <ac:chgData name="Jiwon Lee" userId="S::leejiwon919_gmail.com#ext#@nh4h.onmicrosoft.com::0a0483bf-ca23-43d0-8479-a57cbe302c10" providerId="AD" clId="Web-{21355C04-9E71-4187-A452-9232240840FC}" dt="2021-11-07T01:52:06.460" v="64" actId="20577"/>
          <ac:spMkLst>
            <pc:docMk/>
            <pc:sldMk cId="3181746341" sldId="263"/>
            <ac:spMk id="17" creationId="{7FB70CD0-22DE-4120-AB50-CAA9714A9C0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0EE22-9FD1-438B-8B8D-6DB94548F18A}" type="doc">
      <dgm:prSet loTypeId="urn:microsoft.com/office/officeart/2005/8/layout/vList2" loCatId="list" qsTypeId="urn:microsoft.com/office/officeart/2005/8/quickstyle/3d2" qsCatId="3D" csTypeId="urn:microsoft.com/office/officeart/2005/8/colors/colorful5" csCatId="colorful" phldr="1"/>
      <dgm:spPr/>
      <dgm:t>
        <a:bodyPr/>
        <a:lstStyle/>
        <a:p>
          <a:endParaRPr lang="en-US"/>
        </a:p>
      </dgm:t>
    </dgm:pt>
    <dgm:pt modelId="{DD8E81E9-15A9-4B4C-8EEA-219FD00A9ADD}">
      <dgm:prSet phldrT="[Text]" phldr="0"/>
      <dgm:spPr/>
      <dgm:t>
        <a:bodyPr/>
        <a:lstStyle/>
        <a:p>
          <a:pPr rtl="0">
            <a:defRPr b="1"/>
          </a:pPr>
          <a:r>
            <a:rPr lang="en-US">
              <a:latin typeface="Calibri Light" panose="020F0302020204030204"/>
            </a:rPr>
            <a:t>Amazon Transcribe Medical </a:t>
          </a:r>
          <a:endParaRPr lang="en-US"/>
        </a:p>
      </dgm:t>
    </dgm:pt>
    <dgm:pt modelId="{F676A6DC-67E0-4C2D-A652-001A4EE88523}" type="parTrans" cxnId="{FC64D86C-F70F-49B5-A499-6FA46D5E1A67}">
      <dgm:prSet/>
      <dgm:spPr/>
      <dgm:t>
        <a:bodyPr/>
        <a:lstStyle/>
        <a:p>
          <a:endParaRPr lang="en-US"/>
        </a:p>
      </dgm:t>
    </dgm:pt>
    <dgm:pt modelId="{067F5BA2-F236-440C-AD2B-F439EB4E593E}" type="sibTrans" cxnId="{FC64D86C-F70F-49B5-A499-6FA46D5E1A67}">
      <dgm:prSet/>
      <dgm:spPr/>
      <dgm:t>
        <a:bodyPr/>
        <a:lstStyle/>
        <a:p>
          <a:endParaRPr lang="en-US"/>
        </a:p>
      </dgm:t>
    </dgm:pt>
    <dgm:pt modelId="{E11F90B6-33E8-4D0E-9C34-A5346122F584}">
      <dgm:prSet phldrT="[Text]" phldr="0"/>
      <dgm:spPr/>
      <dgm:t>
        <a:bodyPr/>
        <a:lstStyle/>
        <a:p>
          <a:pPr rtl="0"/>
          <a:r>
            <a:rPr lang="en-US">
              <a:latin typeface="Calibri Light" panose="020F0302020204030204"/>
            </a:rPr>
            <a:t>Health Care Clinician But Not For Nurses </a:t>
          </a:r>
          <a:endParaRPr lang="en-US"/>
        </a:p>
      </dgm:t>
    </dgm:pt>
    <dgm:pt modelId="{43C9A4F4-B172-4E9D-833F-C18608449E27}" type="parTrans" cxnId="{5E955A0B-1D6E-4D77-A7D6-EEC26563662A}">
      <dgm:prSet/>
      <dgm:spPr/>
      <dgm:t>
        <a:bodyPr/>
        <a:lstStyle/>
        <a:p>
          <a:endParaRPr lang="en-US"/>
        </a:p>
      </dgm:t>
    </dgm:pt>
    <dgm:pt modelId="{70DCF236-9F97-484A-BF58-997C5BBAE155}" type="sibTrans" cxnId="{5E955A0B-1D6E-4D77-A7D6-EEC26563662A}">
      <dgm:prSet/>
      <dgm:spPr/>
      <dgm:t>
        <a:bodyPr/>
        <a:lstStyle/>
        <a:p>
          <a:endParaRPr lang="en-US"/>
        </a:p>
      </dgm:t>
    </dgm:pt>
    <dgm:pt modelId="{E739D5B3-50E2-4761-BB7D-E5D140D28B4F}">
      <dgm:prSet phldrT="[Text]" phldr="0"/>
      <dgm:spPr/>
      <dgm:t>
        <a:bodyPr/>
        <a:lstStyle/>
        <a:p>
          <a:pPr rtl="0">
            <a:defRPr b="1"/>
          </a:pPr>
          <a:r>
            <a:rPr lang="en-US">
              <a:latin typeface="Calibri Light" panose="020F0302020204030204"/>
            </a:rPr>
            <a:t>Nuance Dragon Medical </a:t>
          </a:r>
          <a:endParaRPr lang="en-US"/>
        </a:p>
      </dgm:t>
    </dgm:pt>
    <dgm:pt modelId="{C11A9AB7-3A42-4205-B129-68130DB884B0}" type="parTrans" cxnId="{24FDB580-2538-4037-B089-7C7827668C9F}">
      <dgm:prSet/>
      <dgm:spPr/>
      <dgm:t>
        <a:bodyPr/>
        <a:lstStyle/>
        <a:p>
          <a:endParaRPr lang="en-US"/>
        </a:p>
      </dgm:t>
    </dgm:pt>
    <dgm:pt modelId="{F6701FE6-2A1B-4C31-B544-61B66F6DB861}" type="sibTrans" cxnId="{24FDB580-2538-4037-B089-7C7827668C9F}">
      <dgm:prSet/>
      <dgm:spPr/>
      <dgm:t>
        <a:bodyPr/>
        <a:lstStyle/>
        <a:p>
          <a:endParaRPr lang="en-US"/>
        </a:p>
      </dgm:t>
    </dgm:pt>
    <dgm:pt modelId="{F545960D-FB4C-4143-B06C-796703536CF5}">
      <dgm:prSet phldrT="[Text]" phldr="0"/>
      <dgm:spPr/>
      <dgm:t>
        <a:bodyPr/>
        <a:lstStyle/>
        <a:p>
          <a:pPr rtl="0"/>
          <a:r>
            <a:rPr lang="en-US">
              <a:latin typeface="Calibri Light" panose="020F0302020204030204"/>
            </a:rPr>
            <a:t> Makes Controllers  &amp; Uses Phone</a:t>
          </a:r>
          <a:endParaRPr lang="en-US"/>
        </a:p>
      </dgm:t>
    </dgm:pt>
    <dgm:pt modelId="{EE8D55E0-31BC-41C0-A402-9AAD60836D7F}" type="parTrans" cxnId="{47A3481E-DE65-40E7-BE42-0EDBB61AA3E4}">
      <dgm:prSet/>
      <dgm:spPr/>
      <dgm:t>
        <a:bodyPr/>
        <a:lstStyle/>
        <a:p>
          <a:endParaRPr lang="en-US"/>
        </a:p>
      </dgm:t>
    </dgm:pt>
    <dgm:pt modelId="{57B4658A-24E8-4D30-B4C5-83F278F327C8}" type="sibTrans" cxnId="{47A3481E-DE65-40E7-BE42-0EDBB61AA3E4}">
      <dgm:prSet/>
      <dgm:spPr/>
      <dgm:t>
        <a:bodyPr/>
        <a:lstStyle/>
        <a:p>
          <a:endParaRPr lang="en-US"/>
        </a:p>
      </dgm:t>
    </dgm:pt>
    <dgm:pt modelId="{F31FEDCF-8461-41AC-BF6C-8807A776D5E9}">
      <dgm:prSet phldrT="[Text]" phldr="0"/>
      <dgm:spPr/>
      <dgm:t>
        <a:bodyPr/>
        <a:lstStyle/>
        <a:p>
          <a:pPr rtl="0">
            <a:defRPr b="1"/>
          </a:pPr>
          <a:r>
            <a:rPr lang="en-US">
              <a:latin typeface="Calibri Light" panose="020F0302020204030204"/>
            </a:rPr>
            <a:t> Next GenHealth Care EHR </a:t>
          </a:r>
        </a:p>
      </dgm:t>
    </dgm:pt>
    <dgm:pt modelId="{C54FCA4F-05EA-4E97-AF1C-C6381CC7B8AA}" type="parTrans" cxnId="{7813AA61-674B-49D2-85FB-D9AC331002B3}">
      <dgm:prSet/>
      <dgm:spPr/>
      <dgm:t>
        <a:bodyPr/>
        <a:lstStyle/>
        <a:p>
          <a:endParaRPr lang="en-US"/>
        </a:p>
      </dgm:t>
    </dgm:pt>
    <dgm:pt modelId="{B1C16349-6EA5-49A5-988E-07ABE96EE898}" type="sibTrans" cxnId="{7813AA61-674B-49D2-85FB-D9AC331002B3}">
      <dgm:prSet/>
      <dgm:spPr/>
      <dgm:t>
        <a:bodyPr/>
        <a:lstStyle/>
        <a:p>
          <a:endParaRPr lang="en-US"/>
        </a:p>
      </dgm:t>
    </dgm:pt>
    <dgm:pt modelId="{3F949FFD-0874-4639-97AE-F08634C3BCFA}">
      <dgm:prSet phldr="0"/>
      <dgm:spPr/>
      <dgm:t>
        <a:bodyPr/>
        <a:lstStyle/>
        <a:p>
          <a:pPr rtl="0"/>
          <a:r>
            <a:rPr lang="en-US">
              <a:latin typeface="Calibri Light" panose="020F0302020204030204"/>
            </a:rPr>
            <a:t>Mmodel Fluency</a:t>
          </a:r>
        </a:p>
      </dgm:t>
    </dgm:pt>
    <dgm:pt modelId="{FAD1ECF3-F3A9-424C-BB8D-7E25723D6BAB}" type="parTrans" cxnId="{4BA77531-A9BD-458F-8715-3115EFC9B109}">
      <dgm:prSet/>
      <dgm:spPr/>
    </dgm:pt>
    <dgm:pt modelId="{1A3519AB-C110-4A7B-A03A-F5395866BAC8}" type="sibTrans" cxnId="{4BA77531-A9BD-458F-8715-3115EFC9B109}">
      <dgm:prSet/>
      <dgm:spPr/>
    </dgm:pt>
    <dgm:pt modelId="{0D86A93A-0942-4C2D-8756-8BC21F46BD04}">
      <dgm:prSet phldr="0"/>
      <dgm:spPr/>
      <dgm:t>
        <a:bodyPr/>
        <a:lstStyle/>
        <a:p>
          <a:pPr rtl="0"/>
          <a:r>
            <a:rPr lang="en-US">
              <a:latin typeface="Calibri Light" panose="020F0302020204030204"/>
            </a:rPr>
            <a:t>SNChart</a:t>
          </a:r>
        </a:p>
      </dgm:t>
    </dgm:pt>
    <dgm:pt modelId="{8BCFBAFA-6195-47D2-B6B2-08D9ECFBC45E}" type="parTrans" cxnId="{695C8A6F-E3F0-4E97-B402-F534075B0C1A}">
      <dgm:prSet/>
      <dgm:spPr/>
    </dgm:pt>
    <dgm:pt modelId="{F9E17EAD-7DAC-4809-90EF-7F270AA2BB9D}" type="sibTrans" cxnId="{695C8A6F-E3F0-4E97-B402-F534075B0C1A}">
      <dgm:prSet/>
      <dgm:spPr/>
    </dgm:pt>
    <dgm:pt modelId="{4ED126D3-8BC5-4758-9DD4-7C24830F4018}">
      <dgm:prSet phldr="0"/>
      <dgm:spPr/>
      <dgm:t>
        <a:bodyPr/>
        <a:lstStyle/>
        <a:p>
          <a:pPr rtl="0"/>
          <a:r>
            <a:rPr lang="en-US" err="1">
              <a:latin typeface="Calibri Light" panose="020F0302020204030204"/>
            </a:rPr>
            <a:t>Dolbey</a:t>
          </a:r>
          <a:r>
            <a:rPr lang="en-US">
              <a:latin typeface="Calibri Light" panose="020F0302020204030204"/>
            </a:rPr>
            <a:t> Fusion Narrate</a:t>
          </a:r>
        </a:p>
      </dgm:t>
    </dgm:pt>
    <dgm:pt modelId="{DD315E00-03DE-4A7B-88F0-857A932C3A1D}" type="parTrans" cxnId="{6047F646-EE18-4C75-B839-A7B53AFAD91D}">
      <dgm:prSet/>
      <dgm:spPr/>
    </dgm:pt>
    <dgm:pt modelId="{2B9557D5-BE8E-44AA-A2C6-B5939FD04E1D}" type="sibTrans" cxnId="{6047F646-EE18-4C75-B839-A7B53AFAD91D}">
      <dgm:prSet/>
      <dgm:spPr/>
    </dgm:pt>
    <dgm:pt modelId="{F579DA0A-6AD7-4729-B4C7-C72B84E7D7C8}">
      <dgm:prSet phldr="0"/>
      <dgm:spPr/>
      <dgm:t>
        <a:bodyPr/>
        <a:lstStyle/>
        <a:p>
          <a:pPr rtl="0"/>
          <a:r>
            <a:rPr lang="en-US" err="1">
              <a:latin typeface="Calibri Light" panose="020F0302020204030204"/>
            </a:rPr>
            <a:t>EcareNotes</a:t>
          </a:r>
          <a:r>
            <a:rPr lang="en-US">
              <a:latin typeface="Calibri Light" panose="020F0302020204030204"/>
            </a:rPr>
            <a:t>  </a:t>
          </a:r>
          <a:endParaRPr lang="en-US"/>
        </a:p>
      </dgm:t>
    </dgm:pt>
    <dgm:pt modelId="{5458DC8C-2BA1-4260-B10D-F8AD9F18E2CD}" type="parTrans" cxnId="{0078A738-538E-46A1-B16A-038760DCA98C}">
      <dgm:prSet/>
      <dgm:spPr/>
    </dgm:pt>
    <dgm:pt modelId="{606EE885-B1CF-4DF7-9972-0B357827D353}" type="sibTrans" cxnId="{0078A738-538E-46A1-B16A-038760DCA98C}">
      <dgm:prSet/>
      <dgm:spPr/>
    </dgm:pt>
    <dgm:pt modelId="{FC5FE52F-8327-42EE-9DEE-58F0CF8B817D}" type="pres">
      <dgm:prSet presAssocID="{EEB0EE22-9FD1-438B-8B8D-6DB94548F18A}" presName="linear" presStyleCnt="0">
        <dgm:presLayoutVars>
          <dgm:animLvl val="lvl"/>
          <dgm:resizeHandles val="exact"/>
        </dgm:presLayoutVars>
      </dgm:prSet>
      <dgm:spPr/>
    </dgm:pt>
    <dgm:pt modelId="{70612699-8F59-47E1-9A17-6D2E928E36FE}" type="pres">
      <dgm:prSet presAssocID="{DD8E81E9-15A9-4B4C-8EEA-219FD00A9ADD}" presName="parentText" presStyleLbl="node1" presStyleIdx="0" presStyleCnt="7">
        <dgm:presLayoutVars>
          <dgm:chMax val="0"/>
          <dgm:bulletEnabled val="1"/>
        </dgm:presLayoutVars>
      </dgm:prSet>
      <dgm:spPr/>
    </dgm:pt>
    <dgm:pt modelId="{15220A09-974B-413E-A8DF-B1FEB39A76A5}" type="pres">
      <dgm:prSet presAssocID="{DD8E81E9-15A9-4B4C-8EEA-219FD00A9ADD}" presName="childText" presStyleLbl="revTx" presStyleIdx="0" presStyleCnt="2">
        <dgm:presLayoutVars>
          <dgm:bulletEnabled val="1"/>
        </dgm:presLayoutVars>
      </dgm:prSet>
      <dgm:spPr/>
    </dgm:pt>
    <dgm:pt modelId="{6F0D7706-30B2-49FB-BF27-0D434B34F5A0}" type="pres">
      <dgm:prSet presAssocID="{E739D5B3-50E2-4761-BB7D-E5D140D28B4F}" presName="parentText" presStyleLbl="node1" presStyleIdx="1" presStyleCnt="7">
        <dgm:presLayoutVars>
          <dgm:chMax val="0"/>
          <dgm:bulletEnabled val="1"/>
        </dgm:presLayoutVars>
      </dgm:prSet>
      <dgm:spPr/>
    </dgm:pt>
    <dgm:pt modelId="{2B50354A-3F67-4914-AC96-3A8D8CA60671}" type="pres">
      <dgm:prSet presAssocID="{E739D5B3-50E2-4761-BB7D-E5D140D28B4F}" presName="childText" presStyleLbl="revTx" presStyleIdx="1" presStyleCnt="2">
        <dgm:presLayoutVars>
          <dgm:bulletEnabled val="1"/>
        </dgm:presLayoutVars>
      </dgm:prSet>
      <dgm:spPr/>
    </dgm:pt>
    <dgm:pt modelId="{298F156B-FA5E-4FB8-A379-0827E8CFF022}" type="pres">
      <dgm:prSet presAssocID="{F31FEDCF-8461-41AC-BF6C-8807A776D5E9}" presName="parentText" presStyleLbl="node1" presStyleIdx="2" presStyleCnt="7">
        <dgm:presLayoutVars>
          <dgm:chMax val="0"/>
          <dgm:bulletEnabled val="1"/>
        </dgm:presLayoutVars>
      </dgm:prSet>
      <dgm:spPr/>
    </dgm:pt>
    <dgm:pt modelId="{EF47DB97-2E5B-4F6C-8C26-30C46EE7DE99}" type="pres">
      <dgm:prSet presAssocID="{B1C16349-6EA5-49A5-988E-07ABE96EE898}" presName="spacer" presStyleCnt="0"/>
      <dgm:spPr/>
    </dgm:pt>
    <dgm:pt modelId="{85F73DDF-E12D-49EB-B4B5-1FCA30A8BE15}" type="pres">
      <dgm:prSet presAssocID="{3F949FFD-0874-4639-97AE-F08634C3BCFA}" presName="parentText" presStyleLbl="node1" presStyleIdx="3" presStyleCnt="7">
        <dgm:presLayoutVars>
          <dgm:chMax val="0"/>
          <dgm:bulletEnabled val="1"/>
        </dgm:presLayoutVars>
      </dgm:prSet>
      <dgm:spPr/>
    </dgm:pt>
    <dgm:pt modelId="{B28FE11F-6B96-41EA-8D13-D14510FD3C06}" type="pres">
      <dgm:prSet presAssocID="{1A3519AB-C110-4A7B-A03A-F5395866BAC8}" presName="spacer" presStyleCnt="0"/>
      <dgm:spPr/>
    </dgm:pt>
    <dgm:pt modelId="{CF5F768A-2860-42A2-8BC2-4BF7882B7F85}" type="pres">
      <dgm:prSet presAssocID="{0D86A93A-0942-4C2D-8756-8BC21F46BD04}" presName="parentText" presStyleLbl="node1" presStyleIdx="4" presStyleCnt="7">
        <dgm:presLayoutVars>
          <dgm:chMax val="0"/>
          <dgm:bulletEnabled val="1"/>
        </dgm:presLayoutVars>
      </dgm:prSet>
      <dgm:spPr/>
    </dgm:pt>
    <dgm:pt modelId="{EAA82969-CD23-49B4-814C-078AD3E60E5E}" type="pres">
      <dgm:prSet presAssocID="{F9E17EAD-7DAC-4809-90EF-7F270AA2BB9D}" presName="spacer" presStyleCnt="0"/>
      <dgm:spPr/>
    </dgm:pt>
    <dgm:pt modelId="{38E0F120-51E5-44E6-B786-B4706358EE2E}" type="pres">
      <dgm:prSet presAssocID="{4ED126D3-8BC5-4758-9DD4-7C24830F4018}" presName="parentText" presStyleLbl="node1" presStyleIdx="5" presStyleCnt="7">
        <dgm:presLayoutVars>
          <dgm:chMax val="0"/>
          <dgm:bulletEnabled val="1"/>
        </dgm:presLayoutVars>
      </dgm:prSet>
      <dgm:spPr/>
    </dgm:pt>
    <dgm:pt modelId="{4777E319-4C52-4680-8497-3A90763C708E}" type="pres">
      <dgm:prSet presAssocID="{2B9557D5-BE8E-44AA-A2C6-B5939FD04E1D}" presName="spacer" presStyleCnt="0"/>
      <dgm:spPr/>
    </dgm:pt>
    <dgm:pt modelId="{68CEBF35-602B-407D-9601-B438BEDD8AD2}" type="pres">
      <dgm:prSet presAssocID="{F579DA0A-6AD7-4729-B4C7-C72B84E7D7C8}" presName="parentText" presStyleLbl="node1" presStyleIdx="6" presStyleCnt="7">
        <dgm:presLayoutVars>
          <dgm:chMax val="0"/>
          <dgm:bulletEnabled val="1"/>
        </dgm:presLayoutVars>
      </dgm:prSet>
      <dgm:spPr/>
    </dgm:pt>
  </dgm:ptLst>
  <dgm:cxnLst>
    <dgm:cxn modelId="{C08C4D03-042B-404F-A99C-0A2C7B3A0092}" type="presOf" srcId="{F545960D-FB4C-4143-B06C-796703536CF5}" destId="{2B50354A-3F67-4914-AC96-3A8D8CA60671}" srcOrd="0" destOrd="0" presId="urn:microsoft.com/office/officeart/2005/8/layout/vList2"/>
    <dgm:cxn modelId="{5E955A0B-1D6E-4D77-A7D6-EEC26563662A}" srcId="{DD8E81E9-15A9-4B4C-8EEA-219FD00A9ADD}" destId="{E11F90B6-33E8-4D0E-9C34-A5346122F584}" srcOrd="0" destOrd="0" parTransId="{43C9A4F4-B172-4E9D-833F-C18608449E27}" sibTransId="{70DCF236-9F97-484A-BF58-997C5BBAE155}"/>
    <dgm:cxn modelId="{CE7F2E1E-442E-4F94-88CD-50CE7E80A147}" type="presOf" srcId="{E739D5B3-50E2-4761-BB7D-E5D140D28B4F}" destId="{6F0D7706-30B2-49FB-BF27-0D434B34F5A0}" srcOrd="0" destOrd="0" presId="urn:microsoft.com/office/officeart/2005/8/layout/vList2"/>
    <dgm:cxn modelId="{47A3481E-DE65-40E7-BE42-0EDBB61AA3E4}" srcId="{E739D5B3-50E2-4761-BB7D-E5D140D28B4F}" destId="{F545960D-FB4C-4143-B06C-796703536CF5}" srcOrd="0" destOrd="0" parTransId="{EE8D55E0-31BC-41C0-A402-9AAD60836D7F}" sibTransId="{57B4658A-24E8-4D30-B4C5-83F278F327C8}"/>
    <dgm:cxn modelId="{4BA77531-A9BD-458F-8715-3115EFC9B109}" srcId="{EEB0EE22-9FD1-438B-8B8D-6DB94548F18A}" destId="{3F949FFD-0874-4639-97AE-F08634C3BCFA}" srcOrd="3" destOrd="0" parTransId="{FAD1ECF3-F3A9-424C-BB8D-7E25723D6BAB}" sibTransId="{1A3519AB-C110-4A7B-A03A-F5395866BAC8}"/>
    <dgm:cxn modelId="{0078A738-538E-46A1-B16A-038760DCA98C}" srcId="{EEB0EE22-9FD1-438B-8B8D-6DB94548F18A}" destId="{F579DA0A-6AD7-4729-B4C7-C72B84E7D7C8}" srcOrd="6" destOrd="0" parTransId="{5458DC8C-2BA1-4260-B10D-F8AD9F18E2CD}" sibTransId="{606EE885-B1CF-4DF7-9972-0B357827D353}"/>
    <dgm:cxn modelId="{7813AA61-674B-49D2-85FB-D9AC331002B3}" srcId="{EEB0EE22-9FD1-438B-8B8D-6DB94548F18A}" destId="{F31FEDCF-8461-41AC-BF6C-8807A776D5E9}" srcOrd="2" destOrd="0" parTransId="{C54FCA4F-05EA-4E97-AF1C-C6381CC7B8AA}" sibTransId="{B1C16349-6EA5-49A5-988E-07ABE96EE898}"/>
    <dgm:cxn modelId="{6047F646-EE18-4C75-B839-A7B53AFAD91D}" srcId="{EEB0EE22-9FD1-438B-8B8D-6DB94548F18A}" destId="{4ED126D3-8BC5-4758-9DD4-7C24830F4018}" srcOrd="5" destOrd="0" parTransId="{DD315E00-03DE-4A7B-88F0-857A932C3A1D}" sibTransId="{2B9557D5-BE8E-44AA-A2C6-B5939FD04E1D}"/>
    <dgm:cxn modelId="{FC64D86C-F70F-49B5-A499-6FA46D5E1A67}" srcId="{EEB0EE22-9FD1-438B-8B8D-6DB94548F18A}" destId="{DD8E81E9-15A9-4B4C-8EEA-219FD00A9ADD}" srcOrd="0" destOrd="0" parTransId="{F676A6DC-67E0-4C2D-A652-001A4EE88523}" sibTransId="{067F5BA2-F236-440C-AD2B-F439EB4E593E}"/>
    <dgm:cxn modelId="{695C8A6F-E3F0-4E97-B402-F534075B0C1A}" srcId="{EEB0EE22-9FD1-438B-8B8D-6DB94548F18A}" destId="{0D86A93A-0942-4C2D-8756-8BC21F46BD04}" srcOrd="4" destOrd="0" parTransId="{8BCFBAFA-6195-47D2-B6B2-08D9ECFBC45E}" sibTransId="{F9E17EAD-7DAC-4809-90EF-7F270AA2BB9D}"/>
    <dgm:cxn modelId="{1E3A097A-C07C-4A88-9BBE-BA98A00E7EA2}" type="presOf" srcId="{4ED126D3-8BC5-4758-9DD4-7C24830F4018}" destId="{38E0F120-51E5-44E6-B786-B4706358EE2E}" srcOrd="0" destOrd="0" presId="urn:microsoft.com/office/officeart/2005/8/layout/vList2"/>
    <dgm:cxn modelId="{888A1D5A-9F18-44F6-980E-0F8138ED8A46}" type="presOf" srcId="{E11F90B6-33E8-4D0E-9C34-A5346122F584}" destId="{15220A09-974B-413E-A8DF-B1FEB39A76A5}" srcOrd="0" destOrd="0" presId="urn:microsoft.com/office/officeart/2005/8/layout/vList2"/>
    <dgm:cxn modelId="{90A3B97D-7882-41BF-8BB5-BC69C51CFCC9}" type="presOf" srcId="{DD8E81E9-15A9-4B4C-8EEA-219FD00A9ADD}" destId="{70612699-8F59-47E1-9A17-6D2E928E36FE}" srcOrd="0" destOrd="0" presId="urn:microsoft.com/office/officeart/2005/8/layout/vList2"/>
    <dgm:cxn modelId="{0CA1FB7E-248A-4A51-B6F8-25983175B991}" type="presOf" srcId="{3F949FFD-0874-4639-97AE-F08634C3BCFA}" destId="{85F73DDF-E12D-49EB-B4B5-1FCA30A8BE15}" srcOrd="0" destOrd="0" presId="urn:microsoft.com/office/officeart/2005/8/layout/vList2"/>
    <dgm:cxn modelId="{24FDB580-2538-4037-B089-7C7827668C9F}" srcId="{EEB0EE22-9FD1-438B-8B8D-6DB94548F18A}" destId="{E739D5B3-50E2-4761-BB7D-E5D140D28B4F}" srcOrd="1" destOrd="0" parTransId="{C11A9AB7-3A42-4205-B129-68130DB884B0}" sibTransId="{F6701FE6-2A1B-4C31-B544-61B66F6DB861}"/>
    <dgm:cxn modelId="{F48A3FA0-EE7D-49D4-A1C6-F9D835EFFC2B}" type="presOf" srcId="{F579DA0A-6AD7-4729-B4C7-C72B84E7D7C8}" destId="{68CEBF35-602B-407D-9601-B438BEDD8AD2}" srcOrd="0" destOrd="0" presId="urn:microsoft.com/office/officeart/2005/8/layout/vList2"/>
    <dgm:cxn modelId="{A47214B2-DA27-42F8-ADE8-00905E6ABA69}" type="presOf" srcId="{0D86A93A-0942-4C2D-8756-8BC21F46BD04}" destId="{CF5F768A-2860-42A2-8BC2-4BF7882B7F85}" srcOrd="0" destOrd="0" presId="urn:microsoft.com/office/officeart/2005/8/layout/vList2"/>
    <dgm:cxn modelId="{513E91CE-73EA-40D9-B367-74744FAD2325}" type="presOf" srcId="{F31FEDCF-8461-41AC-BF6C-8807A776D5E9}" destId="{298F156B-FA5E-4FB8-A379-0827E8CFF022}" srcOrd="0" destOrd="0" presId="urn:microsoft.com/office/officeart/2005/8/layout/vList2"/>
    <dgm:cxn modelId="{F3D3FBD4-A0C3-4E0C-8614-FA1F66A14B66}" type="presOf" srcId="{EEB0EE22-9FD1-438B-8B8D-6DB94548F18A}" destId="{FC5FE52F-8327-42EE-9DEE-58F0CF8B817D}" srcOrd="0" destOrd="0" presId="urn:microsoft.com/office/officeart/2005/8/layout/vList2"/>
    <dgm:cxn modelId="{148EC874-802C-4110-BB16-52CE6DAF9FA9}" type="presParOf" srcId="{FC5FE52F-8327-42EE-9DEE-58F0CF8B817D}" destId="{70612699-8F59-47E1-9A17-6D2E928E36FE}" srcOrd="0" destOrd="0" presId="urn:microsoft.com/office/officeart/2005/8/layout/vList2"/>
    <dgm:cxn modelId="{DFC06E2B-D023-440A-8F96-ABD56549A5EE}" type="presParOf" srcId="{FC5FE52F-8327-42EE-9DEE-58F0CF8B817D}" destId="{15220A09-974B-413E-A8DF-B1FEB39A76A5}" srcOrd="1" destOrd="0" presId="urn:microsoft.com/office/officeart/2005/8/layout/vList2"/>
    <dgm:cxn modelId="{C788B175-73B2-4835-8956-D926D027A672}" type="presParOf" srcId="{FC5FE52F-8327-42EE-9DEE-58F0CF8B817D}" destId="{6F0D7706-30B2-49FB-BF27-0D434B34F5A0}" srcOrd="2" destOrd="0" presId="urn:microsoft.com/office/officeart/2005/8/layout/vList2"/>
    <dgm:cxn modelId="{504D2CC3-669F-4D75-B5F9-B87824C80B82}" type="presParOf" srcId="{FC5FE52F-8327-42EE-9DEE-58F0CF8B817D}" destId="{2B50354A-3F67-4914-AC96-3A8D8CA60671}" srcOrd="3" destOrd="0" presId="urn:microsoft.com/office/officeart/2005/8/layout/vList2"/>
    <dgm:cxn modelId="{3854DC5F-9508-4011-B3A6-B456541CE0EB}" type="presParOf" srcId="{FC5FE52F-8327-42EE-9DEE-58F0CF8B817D}" destId="{298F156B-FA5E-4FB8-A379-0827E8CFF022}" srcOrd="4" destOrd="0" presId="urn:microsoft.com/office/officeart/2005/8/layout/vList2"/>
    <dgm:cxn modelId="{D1677DF8-B657-49E0-8FDC-56416947C02D}" type="presParOf" srcId="{FC5FE52F-8327-42EE-9DEE-58F0CF8B817D}" destId="{EF47DB97-2E5B-4F6C-8C26-30C46EE7DE99}" srcOrd="5" destOrd="0" presId="urn:microsoft.com/office/officeart/2005/8/layout/vList2"/>
    <dgm:cxn modelId="{BC5785AB-C191-473C-825F-85E0F8A151DF}" type="presParOf" srcId="{FC5FE52F-8327-42EE-9DEE-58F0CF8B817D}" destId="{85F73DDF-E12D-49EB-B4B5-1FCA30A8BE15}" srcOrd="6" destOrd="0" presId="urn:microsoft.com/office/officeart/2005/8/layout/vList2"/>
    <dgm:cxn modelId="{8D8DB936-B161-4DFC-9363-D164CCD0E8A4}" type="presParOf" srcId="{FC5FE52F-8327-42EE-9DEE-58F0CF8B817D}" destId="{B28FE11F-6B96-41EA-8D13-D14510FD3C06}" srcOrd="7" destOrd="0" presId="urn:microsoft.com/office/officeart/2005/8/layout/vList2"/>
    <dgm:cxn modelId="{8349D1E1-CF09-40EA-B499-BF47058923E8}" type="presParOf" srcId="{FC5FE52F-8327-42EE-9DEE-58F0CF8B817D}" destId="{CF5F768A-2860-42A2-8BC2-4BF7882B7F85}" srcOrd="8" destOrd="0" presId="urn:microsoft.com/office/officeart/2005/8/layout/vList2"/>
    <dgm:cxn modelId="{89D2DA62-3E45-4787-81B0-807758904B8F}" type="presParOf" srcId="{FC5FE52F-8327-42EE-9DEE-58F0CF8B817D}" destId="{EAA82969-CD23-49B4-814C-078AD3E60E5E}" srcOrd="9" destOrd="0" presId="urn:microsoft.com/office/officeart/2005/8/layout/vList2"/>
    <dgm:cxn modelId="{880DCB94-70FD-4FC2-8020-297DA7D08D31}" type="presParOf" srcId="{FC5FE52F-8327-42EE-9DEE-58F0CF8B817D}" destId="{38E0F120-51E5-44E6-B786-B4706358EE2E}" srcOrd="10" destOrd="0" presId="urn:microsoft.com/office/officeart/2005/8/layout/vList2"/>
    <dgm:cxn modelId="{E393CC13-4048-4FBF-BAA5-D24A9128F0FD}" type="presParOf" srcId="{FC5FE52F-8327-42EE-9DEE-58F0CF8B817D}" destId="{4777E319-4C52-4680-8497-3A90763C708E}" srcOrd="11" destOrd="0" presId="urn:microsoft.com/office/officeart/2005/8/layout/vList2"/>
    <dgm:cxn modelId="{6799EEC7-8738-4A7B-8936-406BF7FC3C45}" type="presParOf" srcId="{FC5FE52F-8327-42EE-9DEE-58F0CF8B817D}" destId="{68CEBF35-602B-407D-9601-B438BEDD8AD2}"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4F095D-C354-4703-8B3B-1A70DC12ED04}" type="doc">
      <dgm:prSet loTypeId="urn:microsoft.com/office/officeart/2005/8/layout/process1" loCatId="process" qsTypeId="urn:microsoft.com/office/officeart/2005/8/quickstyle/3d1" qsCatId="3D" csTypeId="urn:microsoft.com/office/officeart/2005/8/colors/accent1_2" csCatId="accent1" phldr="1"/>
      <dgm:spPr/>
    </dgm:pt>
    <dgm:pt modelId="{9AD1823D-2472-4F7D-AF97-AFC4B6B59A77}">
      <dgm:prSet phldrT="[Text]" phldr="0"/>
      <dgm:spPr/>
      <dgm:t>
        <a:bodyPr/>
        <a:lstStyle/>
        <a:p>
          <a:pPr rtl="0"/>
          <a:r>
            <a:rPr lang="en-US">
              <a:latin typeface="Calibri Light" panose="020F0302020204030204"/>
            </a:rPr>
            <a:t>Two Step Verification </a:t>
          </a:r>
          <a:endParaRPr lang="en-US"/>
        </a:p>
      </dgm:t>
    </dgm:pt>
    <dgm:pt modelId="{86F390ED-4AD9-4C2E-A05A-F8A84A509DB3}" type="parTrans" cxnId="{21BB9686-F1FF-42B0-BCE9-B68990647CA8}">
      <dgm:prSet/>
      <dgm:spPr/>
    </dgm:pt>
    <dgm:pt modelId="{C0909771-F1C3-48AF-82FC-4B44E619B7CD}" type="sibTrans" cxnId="{21BB9686-F1FF-42B0-BCE9-B68990647CA8}">
      <dgm:prSet/>
      <dgm:spPr/>
      <dgm:t>
        <a:bodyPr/>
        <a:lstStyle/>
        <a:p>
          <a:endParaRPr lang="en-US"/>
        </a:p>
      </dgm:t>
    </dgm:pt>
    <dgm:pt modelId="{B2FEC785-9BEB-4F95-99EC-C2AB81DDA37B}">
      <dgm:prSet phldrT="[Text]"/>
      <dgm:spPr/>
      <dgm:t>
        <a:bodyPr/>
        <a:lstStyle/>
        <a:p>
          <a:pPr rtl="0"/>
          <a:r>
            <a:rPr lang="en-US">
              <a:latin typeface="Calibri Light" panose="020F0302020204030204"/>
            </a:rPr>
            <a:t>Password </a:t>
          </a:r>
          <a:endParaRPr lang="en-US"/>
        </a:p>
      </dgm:t>
    </dgm:pt>
    <dgm:pt modelId="{E1B9A8D7-CA78-4A8D-A6C0-339B376C99DD}" type="parTrans" cxnId="{C88E2B39-E41E-4C0F-8035-46AACD961B4B}">
      <dgm:prSet/>
      <dgm:spPr/>
    </dgm:pt>
    <dgm:pt modelId="{6A45077D-B2D0-41B8-BC19-59CF44556F4E}" type="sibTrans" cxnId="{C88E2B39-E41E-4C0F-8035-46AACD961B4B}">
      <dgm:prSet/>
      <dgm:spPr/>
      <dgm:t>
        <a:bodyPr/>
        <a:lstStyle/>
        <a:p>
          <a:endParaRPr lang="en-US"/>
        </a:p>
      </dgm:t>
    </dgm:pt>
    <dgm:pt modelId="{353580A0-1F4A-4791-A9EC-CAF7E9BD6B83}">
      <dgm:prSet phldrT="[Text]" phldr="0"/>
      <dgm:spPr/>
      <dgm:t>
        <a:bodyPr/>
        <a:lstStyle/>
        <a:p>
          <a:pPr rtl="0"/>
          <a:r>
            <a:rPr lang="en-US">
              <a:latin typeface="Calibri Light" panose="020F0302020204030204"/>
            </a:rPr>
            <a:t>Security Token </a:t>
          </a:r>
          <a:endParaRPr lang="en-US"/>
        </a:p>
      </dgm:t>
    </dgm:pt>
    <dgm:pt modelId="{EF6CE0BE-F765-4AF2-B925-38D3CF191240}" type="parTrans" cxnId="{178134DE-EFC2-4BF2-AD03-6B784ECA9129}">
      <dgm:prSet/>
      <dgm:spPr/>
    </dgm:pt>
    <dgm:pt modelId="{8C64B9B9-E0AB-43C8-9A78-8F44B81D1973}" type="sibTrans" cxnId="{178134DE-EFC2-4BF2-AD03-6B784ECA9129}">
      <dgm:prSet/>
      <dgm:spPr/>
    </dgm:pt>
    <dgm:pt modelId="{E34AEE9F-0527-4BD2-9AE2-19455965D123}" type="pres">
      <dgm:prSet presAssocID="{A34F095D-C354-4703-8B3B-1A70DC12ED04}" presName="Name0" presStyleCnt="0">
        <dgm:presLayoutVars>
          <dgm:dir/>
          <dgm:resizeHandles val="exact"/>
        </dgm:presLayoutVars>
      </dgm:prSet>
      <dgm:spPr/>
    </dgm:pt>
    <dgm:pt modelId="{A0DFD359-77F7-4464-8A85-1B6417CBF77E}" type="pres">
      <dgm:prSet presAssocID="{9AD1823D-2472-4F7D-AF97-AFC4B6B59A77}" presName="node" presStyleLbl="node1" presStyleIdx="0" presStyleCnt="3">
        <dgm:presLayoutVars>
          <dgm:bulletEnabled val="1"/>
        </dgm:presLayoutVars>
      </dgm:prSet>
      <dgm:spPr/>
    </dgm:pt>
    <dgm:pt modelId="{FDAEFD14-3073-400F-BD0D-5C042DAD6A27}" type="pres">
      <dgm:prSet presAssocID="{C0909771-F1C3-48AF-82FC-4B44E619B7CD}" presName="sibTrans" presStyleLbl="sibTrans2D1" presStyleIdx="0" presStyleCnt="2"/>
      <dgm:spPr/>
    </dgm:pt>
    <dgm:pt modelId="{7DB310BD-81E2-4A67-8DAB-97563950E264}" type="pres">
      <dgm:prSet presAssocID="{C0909771-F1C3-48AF-82FC-4B44E619B7CD}" presName="connectorText" presStyleLbl="sibTrans2D1" presStyleIdx="0" presStyleCnt="2"/>
      <dgm:spPr/>
    </dgm:pt>
    <dgm:pt modelId="{5F3085C6-E4A7-4576-9DBF-6045E67CFC5A}" type="pres">
      <dgm:prSet presAssocID="{B2FEC785-9BEB-4F95-99EC-C2AB81DDA37B}" presName="node" presStyleLbl="node1" presStyleIdx="1" presStyleCnt="3">
        <dgm:presLayoutVars>
          <dgm:bulletEnabled val="1"/>
        </dgm:presLayoutVars>
      </dgm:prSet>
      <dgm:spPr/>
    </dgm:pt>
    <dgm:pt modelId="{B1811C13-DA47-427F-95E9-4CC57D90B50F}" type="pres">
      <dgm:prSet presAssocID="{6A45077D-B2D0-41B8-BC19-59CF44556F4E}" presName="sibTrans" presStyleLbl="sibTrans2D1" presStyleIdx="1" presStyleCnt="2"/>
      <dgm:spPr/>
    </dgm:pt>
    <dgm:pt modelId="{7B434F11-9C5E-4E09-83FB-56C3EAA4AD3F}" type="pres">
      <dgm:prSet presAssocID="{6A45077D-B2D0-41B8-BC19-59CF44556F4E}" presName="connectorText" presStyleLbl="sibTrans2D1" presStyleIdx="1" presStyleCnt="2"/>
      <dgm:spPr/>
    </dgm:pt>
    <dgm:pt modelId="{0886E8DE-71BD-4E14-91F7-9E2BA6FEDD86}" type="pres">
      <dgm:prSet presAssocID="{353580A0-1F4A-4791-A9EC-CAF7E9BD6B83}" presName="node" presStyleLbl="node1" presStyleIdx="2" presStyleCnt="3">
        <dgm:presLayoutVars>
          <dgm:bulletEnabled val="1"/>
        </dgm:presLayoutVars>
      </dgm:prSet>
      <dgm:spPr/>
    </dgm:pt>
  </dgm:ptLst>
  <dgm:cxnLst>
    <dgm:cxn modelId="{026A3B1E-82D9-457D-AEE0-7D6794A9B5FB}" type="presOf" srcId="{C0909771-F1C3-48AF-82FC-4B44E619B7CD}" destId="{7DB310BD-81E2-4A67-8DAB-97563950E264}" srcOrd="1" destOrd="0" presId="urn:microsoft.com/office/officeart/2005/8/layout/process1"/>
    <dgm:cxn modelId="{C88E2B39-E41E-4C0F-8035-46AACD961B4B}" srcId="{A34F095D-C354-4703-8B3B-1A70DC12ED04}" destId="{B2FEC785-9BEB-4F95-99EC-C2AB81DDA37B}" srcOrd="1" destOrd="0" parTransId="{E1B9A8D7-CA78-4A8D-A6C0-339B376C99DD}" sibTransId="{6A45077D-B2D0-41B8-BC19-59CF44556F4E}"/>
    <dgm:cxn modelId="{F9A84044-4D0E-4D77-BEEF-EB3D58BF97E0}" type="presOf" srcId="{A34F095D-C354-4703-8B3B-1A70DC12ED04}" destId="{E34AEE9F-0527-4BD2-9AE2-19455965D123}" srcOrd="0" destOrd="0" presId="urn:microsoft.com/office/officeart/2005/8/layout/process1"/>
    <dgm:cxn modelId="{39B43569-2753-4C5F-BFE0-76E2AFE7F487}" type="presOf" srcId="{6A45077D-B2D0-41B8-BC19-59CF44556F4E}" destId="{B1811C13-DA47-427F-95E9-4CC57D90B50F}" srcOrd="0" destOrd="0" presId="urn:microsoft.com/office/officeart/2005/8/layout/process1"/>
    <dgm:cxn modelId="{F7366072-5BA6-4085-9B0D-842B7F735786}" type="presOf" srcId="{353580A0-1F4A-4791-A9EC-CAF7E9BD6B83}" destId="{0886E8DE-71BD-4E14-91F7-9E2BA6FEDD86}" srcOrd="0" destOrd="0" presId="urn:microsoft.com/office/officeart/2005/8/layout/process1"/>
    <dgm:cxn modelId="{BB20BD7B-A941-487A-9461-A63E4BF80BE4}" type="presOf" srcId="{9AD1823D-2472-4F7D-AF97-AFC4B6B59A77}" destId="{A0DFD359-77F7-4464-8A85-1B6417CBF77E}" srcOrd="0" destOrd="0" presId="urn:microsoft.com/office/officeart/2005/8/layout/process1"/>
    <dgm:cxn modelId="{21BB9686-F1FF-42B0-BCE9-B68990647CA8}" srcId="{A34F095D-C354-4703-8B3B-1A70DC12ED04}" destId="{9AD1823D-2472-4F7D-AF97-AFC4B6B59A77}" srcOrd="0" destOrd="0" parTransId="{86F390ED-4AD9-4C2E-A05A-F8A84A509DB3}" sibTransId="{C0909771-F1C3-48AF-82FC-4B44E619B7CD}"/>
    <dgm:cxn modelId="{CD28938D-3D5F-4389-8CCF-181ECE2D0C6C}" type="presOf" srcId="{6A45077D-B2D0-41B8-BC19-59CF44556F4E}" destId="{7B434F11-9C5E-4E09-83FB-56C3EAA4AD3F}" srcOrd="1" destOrd="0" presId="urn:microsoft.com/office/officeart/2005/8/layout/process1"/>
    <dgm:cxn modelId="{178134DE-EFC2-4BF2-AD03-6B784ECA9129}" srcId="{A34F095D-C354-4703-8B3B-1A70DC12ED04}" destId="{353580A0-1F4A-4791-A9EC-CAF7E9BD6B83}" srcOrd="2" destOrd="0" parTransId="{EF6CE0BE-F765-4AF2-B925-38D3CF191240}" sibTransId="{8C64B9B9-E0AB-43C8-9A78-8F44B81D1973}"/>
    <dgm:cxn modelId="{F83379E4-4571-452D-969C-10EACC63D3DC}" type="presOf" srcId="{C0909771-F1C3-48AF-82FC-4B44E619B7CD}" destId="{FDAEFD14-3073-400F-BD0D-5C042DAD6A27}" srcOrd="0" destOrd="0" presId="urn:microsoft.com/office/officeart/2005/8/layout/process1"/>
    <dgm:cxn modelId="{2600FFF2-630B-48C7-A478-B2775470BCE7}" type="presOf" srcId="{B2FEC785-9BEB-4F95-99EC-C2AB81DDA37B}" destId="{5F3085C6-E4A7-4576-9DBF-6045E67CFC5A}" srcOrd="0" destOrd="0" presId="urn:microsoft.com/office/officeart/2005/8/layout/process1"/>
    <dgm:cxn modelId="{F8629C00-592E-4FBE-B18B-EA83149D0451}" type="presParOf" srcId="{E34AEE9F-0527-4BD2-9AE2-19455965D123}" destId="{A0DFD359-77F7-4464-8A85-1B6417CBF77E}" srcOrd="0" destOrd="0" presId="urn:microsoft.com/office/officeart/2005/8/layout/process1"/>
    <dgm:cxn modelId="{DBE32595-EF07-448F-97CD-4757ECAA3D3B}" type="presParOf" srcId="{E34AEE9F-0527-4BD2-9AE2-19455965D123}" destId="{FDAEFD14-3073-400F-BD0D-5C042DAD6A27}" srcOrd="1" destOrd="0" presId="urn:microsoft.com/office/officeart/2005/8/layout/process1"/>
    <dgm:cxn modelId="{18E21CD6-AD9E-4C97-9F50-E08D6B9F2E36}" type="presParOf" srcId="{FDAEFD14-3073-400F-BD0D-5C042DAD6A27}" destId="{7DB310BD-81E2-4A67-8DAB-97563950E264}" srcOrd="0" destOrd="0" presId="urn:microsoft.com/office/officeart/2005/8/layout/process1"/>
    <dgm:cxn modelId="{E8A89E3C-9F92-4990-BE92-DBDA0EEDFA99}" type="presParOf" srcId="{E34AEE9F-0527-4BD2-9AE2-19455965D123}" destId="{5F3085C6-E4A7-4576-9DBF-6045E67CFC5A}" srcOrd="2" destOrd="0" presId="urn:microsoft.com/office/officeart/2005/8/layout/process1"/>
    <dgm:cxn modelId="{4D207FD9-C4EF-43C6-8247-2DF6A61ADAFF}" type="presParOf" srcId="{E34AEE9F-0527-4BD2-9AE2-19455965D123}" destId="{B1811C13-DA47-427F-95E9-4CC57D90B50F}" srcOrd="3" destOrd="0" presId="urn:microsoft.com/office/officeart/2005/8/layout/process1"/>
    <dgm:cxn modelId="{E8DE4047-1412-44EB-B731-0B139ACF8AE0}" type="presParOf" srcId="{B1811C13-DA47-427F-95E9-4CC57D90B50F}" destId="{7B434F11-9C5E-4E09-83FB-56C3EAA4AD3F}" srcOrd="0" destOrd="0" presId="urn:microsoft.com/office/officeart/2005/8/layout/process1"/>
    <dgm:cxn modelId="{CA75CEC5-92A8-44BB-B594-219604027A0C}" type="presParOf" srcId="{E34AEE9F-0527-4BD2-9AE2-19455965D123}" destId="{0886E8DE-71BD-4E14-91F7-9E2BA6FEDD86}"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12699-8F59-47E1-9A17-6D2E928E36FE}">
      <dsp:nvSpPr>
        <dsp:cNvPr id="0" name=""/>
        <dsp:cNvSpPr/>
      </dsp:nvSpPr>
      <dsp:spPr>
        <a:xfrm>
          <a:off x="0" y="55173"/>
          <a:ext cx="6757894" cy="45571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defRPr b="1"/>
          </a:pPr>
          <a:r>
            <a:rPr lang="en-US" sz="1900" kern="1200">
              <a:latin typeface="Calibri Light" panose="020F0302020204030204"/>
            </a:rPr>
            <a:t>Amazon Transcribe Medical </a:t>
          </a:r>
          <a:endParaRPr lang="en-US" sz="1900" kern="1200"/>
        </a:p>
      </dsp:txBody>
      <dsp:txXfrm>
        <a:off x="22246" y="77419"/>
        <a:ext cx="6713402" cy="411223"/>
      </dsp:txXfrm>
    </dsp:sp>
    <dsp:sp modelId="{15220A09-974B-413E-A8DF-B1FEB39A76A5}">
      <dsp:nvSpPr>
        <dsp:cNvPr id="0" name=""/>
        <dsp:cNvSpPr/>
      </dsp:nvSpPr>
      <dsp:spPr>
        <a:xfrm>
          <a:off x="0" y="510888"/>
          <a:ext cx="6757894"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563"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latin typeface="Calibri Light" panose="020F0302020204030204"/>
            </a:rPr>
            <a:t>Health Care Clinician But Not For Nurses </a:t>
          </a:r>
          <a:endParaRPr lang="en-US" sz="1500" kern="1200"/>
        </a:p>
      </dsp:txBody>
      <dsp:txXfrm>
        <a:off x="0" y="510888"/>
        <a:ext cx="6757894" cy="314640"/>
      </dsp:txXfrm>
    </dsp:sp>
    <dsp:sp modelId="{6F0D7706-30B2-49FB-BF27-0D434B34F5A0}">
      <dsp:nvSpPr>
        <dsp:cNvPr id="0" name=""/>
        <dsp:cNvSpPr/>
      </dsp:nvSpPr>
      <dsp:spPr>
        <a:xfrm>
          <a:off x="0" y="825528"/>
          <a:ext cx="6757894" cy="455715"/>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defRPr b="1"/>
          </a:pPr>
          <a:r>
            <a:rPr lang="en-US" sz="1900" kern="1200">
              <a:latin typeface="Calibri Light" panose="020F0302020204030204"/>
            </a:rPr>
            <a:t>Nuance Dragon Medical </a:t>
          </a:r>
          <a:endParaRPr lang="en-US" sz="1900" kern="1200"/>
        </a:p>
      </dsp:txBody>
      <dsp:txXfrm>
        <a:off x="22246" y="847774"/>
        <a:ext cx="6713402" cy="411223"/>
      </dsp:txXfrm>
    </dsp:sp>
    <dsp:sp modelId="{2B50354A-3F67-4914-AC96-3A8D8CA60671}">
      <dsp:nvSpPr>
        <dsp:cNvPr id="0" name=""/>
        <dsp:cNvSpPr/>
      </dsp:nvSpPr>
      <dsp:spPr>
        <a:xfrm>
          <a:off x="0" y="1281243"/>
          <a:ext cx="6757894"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563"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latin typeface="Calibri Light" panose="020F0302020204030204"/>
            </a:rPr>
            <a:t> Makes Controllers  &amp; Uses Phone</a:t>
          </a:r>
          <a:endParaRPr lang="en-US" sz="1500" kern="1200"/>
        </a:p>
      </dsp:txBody>
      <dsp:txXfrm>
        <a:off x="0" y="1281243"/>
        <a:ext cx="6757894" cy="314640"/>
      </dsp:txXfrm>
    </dsp:sp>
    <dsp:sp modelId="{298F156B-FA5E-4FB8-A379-0827E8CFF022}">
      <dsp:nvSpPr>
        <dsp:cNvPr id="0" name=""/>
        <dsp:cNvSpPr/>
      </dsp:nvSpPr>
      <dsp:spPr>
        <a:xfrm>
          <a:off x="0" y="1595883"/>
          <a:ext cx="6757894" cy="45571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defRPr b="1"/>
          </a:pPr>
          <a:r>
            <a:rPr lang="en-US" sz="1900" kern="1200">
              <a:latin typeface="Calibri Light" panose="020F0302020204030204"/>
            </a:rPr>
            <a:t> Next GenHealth Care EHR </a:t>
          </a:r>
        </a:p>
      </dsp:txBody>
      <dsp:txXfrm>
        <a:off x="22246" y="1618129"/>
        <a:ext cx="6713402" cy="411223"/>
      </dsp:txXfrm>
    </dsp:sp>
    <dsp:sp modelId="{85F73DDF-E12D-49EB-B4B5-1FCA30A8BE15}">
      <dsp:nvSpPr>
        <dsp:cNvPr id="0" name=""/>
        <dsp:cNvSpPr/>
      </dsp:nvSpPr>
      <dsp:spPr>
        <a:xfrm>
          <a:off x="0" y="2106318"/>
          <a:ext cx="6757894" cy="455715"/>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Mmodel Fluency</a:t>
          </a:r>
        </a:p>
      </dsp:txBody>
      <dsp:txXfrm>
        <a:off x="22246" y="2128564"/>
        <a:ext cx="6713402" cy="411223"/>
      </dsp:txXfrm>
    </dsp:sp>
    <dsp:sp modelId="{CF5F768A-2860-42A2-8BC2-4BF7882B7F85}">
      <dsp:nvSpPr>
        <dsp:cNvPr id="0" name=""/>
        <dsp:cNvSpPr/>
      </dsp:nvSpPr>
      <dsp:spPr>
        <a:xfrm>
          <a:off x="0" y="2616753"/>
          <a:ext cx="6757894" cy="45571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SNChart</a:t>
          </a:r>
        </a:p>
      </dsp:txBody>
      <dsp:txXfrm>
        <a:off x="22246" y="2638999"/>
        <a:ext cx="6713402" cy="411223"/>
      </dsp:txXfrm>
    </dsp:sp>
    <dsp:sp modelId="{38E0F120-51E5-44E6-B786-B4706358EE2E}">
      <dsp:nvSpPr>
        <dsp:cNvPr id="0" name=""/>
        <dsp:cNvSpPr/>
      </dsp:nvSpPr>
      <dsp:spPr>
        <a:xfrm>
          <a:off x="0" y="3127188"/>
          <a:ext cx="6757894" cy="455715"/>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err="1">
              <a:latin typeface="Calibri Light" panose="020F0302020204030204"/>
            </a:rPr>
            <a:t>Dolbey</a:t>
          </a:r>
          <a:r>
            <a:rPr lang="en-US" sz="1900" kern="1200">
              <a:latin typeface="Calibri Light" panose="020F0302020204030204"/>
            </a:rPr>
            <a:t> Fusion Narrate</a:t>
          </a:r>
        </a:p>
      </dsp:txBody>
      <dsp:txXfrm>
        <a:off x="22246" y="3149434"/>
        <a:ext cx="6713402" cy="411223"/>
      </dsp:txXfrm>
    </dsp:sp>
    <dsp:sp modelId="{68CEBF35-602B-407D-9601-B438BEDD8AD2}">
      <dsp:nvSpPr>
        <dsp:cNvPr id="0" name=""/>
        <dsp:cNvSpPr/>
      </dsp:nvSpPr>
      <dsp:spPr>
        <a:xfrm>
          <a:off x="0" y="3637623"/>
          <a:ext cx="6757894" cy="45571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err="1">
              <a:latin typeface="Calibri Light" panose="020F0302020204030204"/>
            </a:rPr>
            <a:t>EcareNotes</a:t>
          </a:r>
          <a:r>
            <a:rPr lang="en-US" sz="1900" kern="1200">
              <a:latin typeface="Calibri Light" panose="020F0302020204030204"/>
            </a:rPr>
            <a:t>  </a:t>
          </a:r>
          <a:endParaRPr lang="en-US" sz="1900" kern="1200"/>
        </a:p>
      </dsp:txBody>
      <dsp:txXfrm>
        <a:off x="22246" y="3659869"/>
        <a:ext cx="671340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FD359-77F7-4464-8A85-1B6417CBF77E}">
      <dsp:nvSpPr>
        <dsp:cNvPr id="0" name=""/>
        <dsp:cNvSpPr/>
      </dsp:nvSpPr>
      <dsp:spPr>
        <a:xfrm>
          <a:off x="4011" y="1145366"/>
          <a:ext cx="1198843" cy="7193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Two Step Verification </a:t>
          </a:r>
          <a:endParaRPr lang="en-US" sz="1600" kern="1200"/>
        </a:p>
      </dsp:txBody>
      <dsp:txXfrm>
        <a:off x="25079" y="1166434"/>
        <a:ext cx="1156707" cy="677170"/>
      </dsp:txXfrm>
    </dsp:sp>
    <dsp:sp modelId="{FDAEFD14-3073-400F-BD0D-5C042DAD6A27}">
      <dsp:nvSpPr>
        <dsp:cNvPr id="0" name=""/>
        <dsp:cNvSpPr/>
      </dsp:nvSpPr>
      <dsp:spPr>
        <a:xfrm>
          <a:off x="1322738" y="1356363"/>
          <a:ext cx="254154" cy="29731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22738" y="1415826"/>
        <a:ext cx="177908" cy="178387"/>
      </dsp:txXfrm>
    </dsp:sp>
    <dsp:sp modelId="{5F3085C6-E4A7-4576-9DBF-6045E67CFC5A}">
      <dsp:nvSpPr>
        <dsp:cNvPr id="0" name=""/>
        <dsp:cNvSpPr/>
      </dsp:nvSpPr>
      <dsp:spPr>
        <a:xfrm>
          <a:off x="1682391" y="1145366"/>
          <a:ext cx="1198843" cy="7193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Password </a:t>
          </a:r>
          <a:endParaRPr lang="en-US" sz="1600" kern="1200"/>
        </a:p>
      </dsp:txBody>
      <dsp:txXfrm>
        <a:off x="1703459" y="1166434"/>
        <a:ext cx="1156707" cy="677170"/>
      </dsp:txXfrm>
    </dsp:sp>
    <dsp:sp modelId="{B1811C13-DA47-427F-95E9-4CC57D90B50F}">
      <dsp:nvSpPr>
        <dsp:cNvPr id="0" name=""/>
        <dsp:cNvSpPr/>
      </dsp:nvSpPr>
      <dsp:spPr>
        <a:xfrm>
          <a:off x="3001119" y="1356363"/>
          <a:ext cx="254154" cy="29731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1119" y="1415826"/>
        <a:ext cx="177908" cy="178387"/>
      </dsp:txXfrm>
    </dsp:sp>
    <dsp:sp modelId="{0886E8DE-71BD-4E14-91F7-9E2BA6FEDD86}">
      <dsp:nvSpPr>
        <dsp:cNvPr id="0" name=""/>
        <dsp:cNvSpPr/>
      </dsp:nvSpPr>
      <dsp:spPr>
        <a:xfrm>
          <a:off x="3360772" y="1145366"/>
          <a:ext cx="1198843" cy="7193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Light" panose="020F0302020204030204"/>
            </a:rPr>
            <a:t>Security Token </a:t>
          </a:r>
          <a:endParaRPr lang="en-US" sz="1600" kern="1200"/>
        </a:p>
      </dsp:txBody>
      <dsp:txXfrm>
        <a:off x="3381840" y="1166434"/>
        <a:ext cx="1156707" cy="6771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142DA-B48C-48FC-A7D1-3B24FA39169A}" type="datetimeFigureOut">
              <a:rPr lang="en-US"/>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41087-6D61-4BBF-A8E0-CBDDC80FE618}" type="slidenum">
              <a:rPr lang="en-US"/>
              <a:t>‹#›</a:t>
            </a:fld>
            <a:endParaRPr lang="en-US"/>
          </a:p>
        </p:txBody>
      </p:sp>
    </p:spTree>
    <p:extLst>
      <p:ext uri="{BB962C8B-B14F-4D97-AF65-F5344CB8AC3E}">
        <p14:creationId xmlns:p14="http://schemas.microsoft.com/office/powerpoint/2010/main" val="327607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cbi.nlm.nih.gov/pmc/articles/PMC6371290/"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cademic.oup.com/jamia/article/18/2/112/2909113"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olterskluwer.com/en/expert-insights/nursing-documentation-how-to-avoid-the-most-common-medical-documentation-errors" TargetMode="External"/><Relationship Id="rId7" Type="http://schemas.openxmlformats.org/officeDocument/2006/relationships/hyperlink" Target="https://academic.oup.com/jamia/article/18/2/112/2909113"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ncbi.nlm.nih.gov/pmc/articles/PMC6371290/" TargetMode="External"/><Relationship Id="rId5" Type="http://schemas.openxmlformats.org/officeDocument/2006/relationships/hyperlink" Target="https://pubmed.ncbi.nlm.nih.gov/32159770/" TargetMode="External"/><Relationship Id="rId4" Type="http://schemas.openxmlformats.org/officeDocument/2006/relationships/hyperlink" Target="https://www.ncbi.nlm.nih.gov/pmc/articles/PMC303712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med.ncbi.nlm.nih.gov/27808064/"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pubmed.ncbi.nlm.nih.gov/2653185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uance.com/healthcare/provider-solutions/speech-recognition.html"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modernhealthcare.com/article/20151212/MAGAZINE/312129980/nurses-turn-to-speech-recognition-software-to-speed-documentation" TargetMode="External"/><Relationship Id="rId4" Type="http://schemas.openxmlformats.org/officeDocument/2006/relationships/hyperlink" Target="https://aws.amazon.com/transcribe/medica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uance.com/healthcare/provider-solutions/speech-recognition.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modernhealthcare.com/article/20151212/MAGAZINE/312129980/nurses-turn-to-speech-recognition-software-to-speed-documentation" TargetMode="External"/><Relationship Id="rId4" Type="http://schemas.openxmlformats.org/officeDocument/2006/relationships/hyperlink" Target="https://aws.amazon.com/transcribe/medica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uance.com/healthcare/provider-solutions/speech-recognition.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modernhealthcare.com/article/20151212/MAGAZINE/312129980/nurses-turn-to-speech-recognition-software-to-speed-documentation" TargetMode="External"/><Relationship Id="rId4" Type="http://schemas.openxmlformats.org/officeDocument/2006/relationships/hyperlink" Target="https://aws.amazon.com/transcribe/medica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ctr">
              <a:lnSpc>
                <a:spcPct val="90000"/>
              </a:lnSpc>
              <a:spcBef>
                <a:spcPts val="1000"/>
              </a:spcBef>
              <a:buFont typeface="Arial"/>
              <a:buChar char="•"/>
            </a:pPr>
            <a:r>
              <a:rPr lang="en-US" b="1"/>
              <a:t>( Tagline Needed ) Making  </a:t>
            </a:r>
            <a:endParaRPr lang="en-US"/>
          </a:p>
          <a:p>
            <a:pPr marL="171450" indent="-171450" algn="ctr">
              <a:lnSpc>
                <a:spcPct val="90000"/>
              </a:lnSpc>
              <a:spcBef>
                <a:spcPts val="1000"/>
              </a:spcBef>
              <a:buFont typeface="Arial"/>
              <a:buChar char="•"/>
            </a:pPr>
            <a:r>
              <a:rPr lang="en-US"/>
              <a:t>Name ideas: </a:t>
            </a:r>
            <a:r>
              <a:rPr lang="en-US" err="1"/>
              <a:t>VTforRN</a:t>
            </a:r>
            <a:r>
              <a:rPr lang="en-US"/>
              <a:t>, doc4nurse ,</a:t>
            </a:r>
            <a:r>
              <a:rPr lang="en-US" err="1"/>
              <a:t>RNTransScribe</a:t>
            </a:r>
            <a:r>
              <a:rPr lang="en-US"/>
              <a:t>, </a:t>
            </a:r>
            <a:r>
              <a:rPr lang="en-US" err="1"/>
              <a:t>NurseDictate</a:t>
            </a:r>
            <a:r>
              <a:rPr lang="en-US"/>
              <a:t>, </a:t>
            </a:r>
            <a:r>
              <a:rPr lang="en-US" err="1"/>
              <a:t>RNScribe</a:t>
            </a:r>
            <a:endParaRPr lang="en-US">
              <a:cs typeface="Calibri"/>
            </a:endParaRPr>
          </a:p>
          <a:p>
            <a:pPr marL="171450" indent="-171450">
              <a:lnSpc>
                <a:spcPct val="90000"/>
              </a:lnSpc>
              <a:spcBef>
                <a:spcPts val="1000"/>
              </a:spcBef>
              <a:buFont typeface="Arial"/>
              <a:buChar char="•"/>
            </a:pPr>
            <a:endParaRPr lang="en-US" b="1"/>
          </a:p>
          <a:p>
            <a:pPr marL="171450" indent="-171450">
              <a:lnSpc>
                <a:spcPct val="90000"/>
              </a:lnSpc>
              <a:spcBef>
                <a:spcPts val="1000"/>
              </a:spcBef>
              <a:buFont typeface="Arial"/>
              <a:buChar char="•"/>
            </a:pPr>
            <a:r>
              <a:rPr lang="en-US" b="1"/>
              <a:t>Hello fellow nurses – Was there a time you were overwhelmed by amount of unfinished documentation? </a:t>
            </a:r>
            <a:endParaRPr lang="en-US"/>
          </a:p>
          <a:p>
            <a:pPr marL="171450" indent="-171450">
              <a:lnSpc>
                <a:spcPct val="90000"/>
              </a:lnSpc>
              <a:spcBef>
                <a:spcPts val="1000"/>
              </a:spcBef>
              <a:buFont typeface="Arial"/>
              <a:buChar char="•"/>
            </a:pPr>
            <a:r>
              <a:rPr lang="en-US" b="1"/>
              <a:t>have you finished your shift and realized you did not document something?  Have you gone home hours late because you have to finish your documentation?  And do you still remember our code:  Not written, not done. I have been stressed numerous times because I had 6+ pts' VS and had to find time to document them.</a:t>
            </a:r>
            <a:endParaRPr lang="en-US">
              <a:cs typeface="Calibri"/>
            </a:endParaRPr>
          </a:p>
          <a:p>
            <a:pPr marL="171450" indent="-171450">
              <a:lnSpc>
                <a:spcPct val="90000"/>
              </a:lnSpc>
              <a:spcBef>
                <a:spcPts val="1000"/>
              </a:spcBef>
              <a:buFont typeface="Arial"/>
              <a:buChar char="•"/>
            </a:pPr>
            <a:endParaRPr lang="en-US" b="1">
              <a:cs typeface="Calibri"/>
            </a:endParaRPr>
          </a:p>
          <a:p>
            <a:pPr marL="171450" indent="-171450">
              <a:lnSpc>
                <a:spcPct val="90000"/>
              </a:lnSpc>
              <a:spcBef>
                <a:spcPts val="1000"/>
              </a:spcBef>
              <a:buFont typeface="Arial"/>
              <a:buChar char="•"/>
            </a:pPr>
            <a:r>
              <a:rPr lang="en-US" b="1">
                <a:cs typeface="Calibri"/>
              </a:rPr>
              <a:t>Average of 3 </a:t>
            </a:r>
            <a:r>
              <a:rPr lang="en-US" b="1" err="1">
                <a:cs typeface="Calibri"/>
              </a:rPr>
              <a:t>hrs</a:t>
            </a:r>
            <a:r>
              <a:rPr lang="en-US" b="1">
                <a:cs typeface="Calibri"/>
              </a:rPr>
              <a:t> of time during a 12-hr is spent on writing and reviewing documentation - which is time nurses can spend at the bedside, doing direct patient care. </a:t>
            </a:r>
          </a:p>
          <a:p>
            <a:pPr marL="171450" indent="-171450">
              <a:lnSpc>
                <a:spcPct val="90000"/>
              </a:lnSpc>
              <a:spcBef>
                <a:spcPts val="1000"/>
              </a:spcBef>
              <a:buFont typeface="Arial"/>
              <a:buChar char="•"/>
            </a:pPr>
            <a:r>
              <a:rPr lang="en-US">
                <a:hlinkClick r:id="rId3"/>
              </a:rPr>
              <a:t>https://www.ncbi.nlm.nih.gov/pmc/articles/PMC6371290/</a:t>
            </a:r>
            <a:endParaRPr lang="en-US" b="1">
              <a:cs typeface="Calibri"/>
            </a:endParaRPr>
          </a:p>
          <a:p>
            <a:pPr marL="171450" indent="-171450">
              <a:lnSpc>
                <a:spcPct val="90000"/>
              </a:lnSpc>
              <a:spcBef>
                <a:spcPts val="1000"/>
              </a:spcBef>
              <a:buFont typeface="Arial"/>
              <a:buChar char="•"/>
            </a:pPr>
            <a:r>
              <a:rPr lang="en-US">
                <a:hlinkClick r:id="rId4"/>
              </a:rPr>
              <a:t>https://academic.oup.com/jamia/article/18/2/112/2909113</a:t>
            </a:r>
            <a:endParaRPr lang="en-US">
              <a:cs typeface="Calibri"/>
            </a:endParaRPr>
          </a:p>
          <a:p>
            <a:pPr marL="171450" indent="-171450">
              <a:lnSpc>
                <a:spcPct val="90000"/>
              </a:lnSpc>
              <a:spcBef>
                <a:spcPts val="1000"/>
              </a:spcBef>
              <a:buFont typeface="Arial"/>
              <a:buChar char="•"/>
            </a:pPr>
            <a:endParaRPr lang="en-US">
              <a:cs typeface="Calibri"/>
            </a:endParaRPr>
          </a:p>
          <a:p>
            <a:pPr marL="171450" indent="-171450">
              <a:lnSpc>
                <a:spcPct val="90000"/>
              </a:lnSpc>
              <a:spcBef>
                <a:spcPts val="1000"/>
              </a:spcBef>
              <a:buFont typeface="Arial"/>
              <a:buChar char="•"/>
            </a:pPr>
            <a:endParaRPr lang="en-US">
              <a:cs typeface="Calibri"/>
            </a:endParaRPr>
          </a:p>
          <a:p>
            <a:pPr marL="171450" indent="-171450">
              <a:lnSpc>
                <a:spcPct val="90000"/>
              </a:lnSpc>
              <a:spcBef>
                <a:spcPts val="1000"/>
              </a:spcBef>
              <a:buFont typeface="Arial"/>
              <a:buChar char="•"/>
            </a:pPr>
            <a:r>
              <a:rPr lang="en-US" b="1">
                <a:cs typeface="Calibri"/>
              </a:rPr>
              <a:t>Transcribers exist in and out of healthcare but NOT FOR NURSES</a:t>
            </a:r>
            <a:endParaRPr lang="en-US" b="1"/>
          </a:p>
          <a:p>
            <a:pPr marL="171450" indent="-171450">
              <a:lnSpc>
                <a:spcPct val="90000"/>
              </a:lnSpc>
              <a:spcBef>
                <a:spcPts val="1000"/>
              </a:spcBef>
              <a:buFont typeface="Arial"/>
              <a:buChar char="•"/>
            </a:pPr>
            <a:endParaRPr lang="en-US" b="1"/>
          </a:p>
          <a:p>
            <a:pPr marL="171450" indent="-171450">
              <a:lnSpc>
                <a:spcPct val="90000"/>
              </a:lnSpc>
              <a:spcBef>
                <a:spcPts val="1000"/>
              </a:spcBef>
              <a:buFont typeface="Arial"/>
              <a:buChar char="•"/>
            </a:pPr>
            <a:r>
              <a:rPr lang="en-US" b="1"/>
              <a:t>We are a team of nurses, engineer and a management consultant. </a:t>
            </a:r>
            <a:endParaRPr lang="en-US">
              <a:cs typeface="Calibri"/>
            </a:endParaRPr>
          </a:p>
          <a:p>
            <a:pPr marL="171450" indent="-171450">
              <a:lnSpc>
                <a:spcPct val="90000"/>
              </a:lnSpc>
              <a:spcBef>
                <a:spcPts val="1000"/>
              </a:spcBef>
              <a:buFont typeface="Arial"/>
              <a:buChar char="•"/>
            </a:pPr>
            <a:r>
              <a:rPr lang="en-US" b="1"/>
              <a:t>For inpatient medical/surgical nurses, we are helping you decrease your time in documentation and make it easy by creating a real-time customized speech-to-text downloadable software </a:t>
            </a:r>
            <a:r>
              <a:rPr lang="en-US" b="1" err="1"/>
              <a:t>trasnferrable</a:t>
            </a:r>
            <a:r>
              <a:rPr lang="en-US" b="1"/>
              <a:t> to EHR. </a:t>
            </a:r>
            <a:endParaRPr lang="en-US">
              <a:cs typeface="Calibri"/>
            </a:endParaRPr>
          </a:p>
          <a:p>
            <a:endParaRPr lang="en-US">
              <a:cs typeface="Calibri"/>
            </a:endParaRPr>
          </a:p>
          <a:p>
            <a:r>
              <a:rPr lang="en-US">
                <a:cs typeface="Calibri"/>
              </a:rPr>
              <a:t>Nurses, was there a time it was the end of the shift and you had so much left to document? Have you went home and realized that you did not document something?</a:t>
            </a:r>
          </a:p>
          <a:p>
            <a:r>
              <a:rPr lang="en-US">
                <a:cs typeface="Calibri"/>
              </a:rPr>
              <a:t>Our service is to help nurses document in real-time through voice-to-text service for a timely and accurate manner.</a:t>
            </a:r>
          </a:p>
          <a:p>
            <a:r>
              <a:rPr lang="en-US">
                <a:cs typeface="Calibri"/>
              </a:rPr>
              <a:t>We are a team of three nurses/APRN, one engineer and one </a:t>
            </a:r>
            <a:r>
              <a:rPr lang="en-US" err="1">
                <a:cs typeface="Calibri"/>
              </a:rPr>
              <a:t>mgmt</a:t>
            </a:r>
            <a:r>
              <a:rPr lang="en-US">
                <a:cs typeface="Calibri"/>
              </a:rPr>
              <a:t> consultant who have been drowned in nursing documentation and have grit to move this project forward. </a:t>
            </a:r>
          </a:p>
          <a:p>
            <a:endParaRPr lang="en-US">
              <a:cs typeface="Calibri"/>
            </a:endParaRPr>
          </a:p>
          <a:p>
            <a:r>
              <a:rPr lang="en-US">
                <a:cs typeface="Calibri"/>
              </a:rPr>
              <a:t>We are creating Siri who can write for nurses. Say up front: We help real-time nursing documentation, increasing documentation speed, accuracy, and satisfaction through creating a speech-to-text technology. </a:t>
            </a:r>
          </a:p>
          <a:p>
            <a:endParaRPr lang="en-US">
              <a:cs typeface="Calibri"/>
            </a:endParaRPr>
          </a:p>
          <a:p>
            <a:r>
              <a:rPr lang="en-US" err="1">
                <a:cs typeface="Calibri"/>
              </a:rPr>
              <a:t>RNEasy</a:t>
            </a:r>
            <a:r>
              <a:rPr lang="en-US">
                <a:cs typeface="Calibri"/>
              </a:rPr>
              <a:t> is a simple voice-to-text software downloadable in any device for inpatient medical/surgical nurses </a:t>
            </a:r>
          </a:p>
        </p:txBody>
      </p:sp>
      <p:sp>
        <p:nvSpPr>
          <p:cNvPr id="4" name="Slide Number Placeholder 3"/>
          <p:cNvSpPr>
            <a:spLocks noGrp="1"/>
          </p:cNvSpPr>
          <p:nvPr>
            <p:ph type="sldNum" sz="quarter" idx="5"/>
          </p:nvPr>
        </p:nvSpPr>
        <p:spPr/>
        <p:txBody>
          <a:bodyPr/>
          <a:lstStyle/>
          <a:p>
            <a:fld id="{8EA41087-6D61-4BBF-A8E0-CBDDC80FE618}" type="slidenum">
              <a:rPr lang="en-US"/>
              <a:t>1</a:t>
            </a:fld>
            <a:endParaRPr lang="en-US"/>
          </a:p>
        </p:txBody>
      </p:sp>
    </p:spTree>
    <p:extLst>
      <p:ext uri="{BB962C8B-B14F-4D97-AF65-F5344CB8AC3E}">
        <p14:creationId xmlns:p14="http://schemas.microsoft.com/office/powerpoint/2010/main" val="263015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Challenge is the lack of real-time efficient and accurate transcriber that saves time.</a:t>
            </a:r>
          </a:p>
          <a:p>
            <a:pPr marL="628650" lvl="1" indent="-171450">
              <a:lnSpc>
                <a:spcPct val="90000"/>
              </a:lnSpc>
              <a:spcBef>
                <a:spcPts val="500"/>
              </a:spcBef>
              <a:buFont typeface="Arial"/>
              <a:buChar char="•"/>
            </a:pPr>
            <a:r>
              <a:rPr lang="en-US"/>
              <a:t>Nurses spend 26-35% of their time during a shift for documentation. New nurses and nursing students spend tremendous amount of time learning how to document. The time allocated in documentation allows less time for nurses to deliver direct patient care, assessment and/or medication administration.</a:t>
            </a:r>
            <a:endParaRPr lang="en-US">
              <a:cs typeface="Calibri"/>
            </a:endParaRPr>
          </a:p>
          <a:p>
            <a:pPr marL="628650" lvl="1" indent="-171450">
              <a:lnSpc>
                <a:spcPct val="90000"/>
              </a:lnSpc>
              <a:spcBef>
                <a:spcPts val="500"/>
              </a:spcBef>
              <a:buFont typeface="Arial"/>
              <a:buChar char="•"/>
            </a:pPr>
            <a:r>
              <a:rPr lang="en-US"/>
              <a:t>Niche: High nurse-to-patient ratio Medical/Surgical nurses with limited time for documentation</a:t>
            </a:r>
            <a:endParaRPr lang="en-US">
              <a:cs typeface="Calibri"/>
            </a:endParaRPr>
          </a:p>
          <a:p>
            <a:endParaRPr lang="en-US">
              <a:cs typeface="Calibri"/>
            </a:endParaRPr>
          </a:p>
          <a:p>
            <a:r>
              <a:rPr lang="en-US">
                <a:cs typeface="Calibri"/>
              </a:rPr>
              <a:t>Common documentation errors stem from delayed documentation and failure to date an entry </a:t>
            </a:r>
          </a:p>
          <a:p>
            <a:r>
              <a:rPr lang="en-US">
                <a:hlinkClick r:id="rId3"/>
              </a:rPr>
              <a:t>https://www.wolterskluwer.com/en/expert-insights/nursing-documentation-how-to-avoid-the-most-common-medical-documentation-errors</a:t>
            </a:r>
            <a:endParaRPr lang="en-US">
              <a:cs typeface="Calibri"/>
              <a:hlinkClick r:id="rId3"/>
            </a:endParaRPr>
          </a:p>
          <a:p>
            <a:endParaRPr lang="en-US">
              <a:cs typeface="Calibri"/>
            </a:endParaRPr>
          </a:p>
          <a:p>
            <a:endParaRPr lang="en-US"/>
          </a:p>
          <a:p>
            <a:r>
              <a:rPr lang="en-US">
                <a:hlinkClick r:id="rId4"/>
              </a:rPr>
              <a:t>https://www.ncbi.nlm.nih.gov/pmc/articles/PMC3037121/</a:t>
            </a:r>
            <a:endParaRPr lang="en-US">
              <a:cs typeface="Calibri"/>
            </a:endParaRPr>
          </a:p>
          <a:p>
            <a:r>
              <a:rPr lang="en-US"/>
              <a:t>Nurses reported they used 35.3% of their shift time for documentation and 80.6% spent time at the nurses station for documentation. 1.3% documented off the unit.</a:t>
            </a:r>
            <a:endParaRPr lang="en-US">
              <a:cs typeface="Calibri"/>
            </a:endParaRPr>
          </a:p>
          <a:p>
            <a:r>
              <a:rPr lang="en-US">
                <a:cs typeface="Calibri"/>
              </a:rPr>
              <a:t> </a:t>
            </a:r>
            <a:endParaRPr lang="en-US"/>
          </a:p>
          <a:p>
            <a:r>
              <a:rPr lang="en-US"/>
              <a:t> </a:t>
            </a:r>
            <a:r>
              <a:rPr lang="en-US">
                <a:hlinkClick r:id="rId5"/>
              </a:rPr>
              <a:t>https://pubmed.ncbi.nlm.nih.gov/32159770/</a:t>
            </a:r>
            <a:endParaRPr lang="en-US">
              <a:cs typeface="Calibri"/>
            </a:endParaRPr>
          </a:p>
          <a:p>
            <a:r>
              <a:rPr lang="en-US"/>
              <a:t>We identified a total of 1647 articles, of which 33 met our inclusion criteria. Twenty-one studies reported the impact of 12 different health information technology (HIT) implementations on nurses’ </a:t>
            </a:r>
            <a:r>
              <a:rPr lang="en-US" err="1"/>
              <a:t>documenta</a:t>
            </a:r>
            <a:r>
              <a:rPr lang="en-US"/>
              <a:t>- </a:t>
            </a:r>
            <a:r>
              <a:rPr lang="en-US" err="1"/>
              <a:t>tion</a:t>
            </a:r>
            <a:r>
              <a:rPr lang="en-US"/>
              <a:t> time. Weighted averages were calculated for studies that implemented barcode medication administration (BCMA) and 2 weighted averages for those that implemented EHRs, as these studies used different sampling units; both showed an increase in the time spent in documentation (þ22% and þ46%).</a:t>
            </a:r>
            <a:endParaRPr lang="en-US">
              <a:cs typeface="Calibri"/>
            </a:endParaRPr>
          </a:p>
          <a:p>
            <a:r>
              <a:rPr lang="en-US"/>
              <a:t> </a:t>
            </a:r>
            <a:endParaRPr lang="en-US">
              <a:cs typeface="Calibri"/>
            </a:endParaRPr>
          </a:p>
          <a:p>
            <a:r>
              <a:rPr lang="en-US">
                <a:hlinkClick r:id="rId6"/>
              </a:rPr>
              <a:t>https://www.ncbi.nlm.nih.gov/pmc/articles/PMC6371290/</a:t>
            </a:r>
            <a:endParaRPr lang="en-US"/>
          </a:p>
          <a:p>
            <a:r>
              <a:rPr lang="en-US"/>
              <a:t> Lengthy documentation time has been a major challenge in the current EHR environment. Studies reported nurses spent 26.2 - 41% of their time on documentation</a:t>
            </a:r>
            <a:endParaRPr lang="en-US">
              <a:cs typeface="Calibri"/>
            </a:endParaRPr>
          </a:p>
          <a:p>
            <a:r>
              <a:rPr lang="en-US"/>
              <a:t> </a:t>
            </a:r>
            <a:endParaRPr lang="en-US">
              <a:cs typeface="Calibri"/>
            </a:endParaRPr>
          </a:p>
          <a:p>
            <a:r>
              <a:rPr lang="en-US">
                <a:hlinkClick r:id="rId7"/>
              </a:rPr>
              <a:t>https://academic.oup.com/jamia/article/18/2/112/2909113</a:t>
            </a:r>
            <a:endParaRPr lang="en-US"/>
          </a:p>
          <a:p>
            <a:r>
              <a:rPr lang="en-US"/>
              <a:t> This was done to emphasize clinical rather than administrative communication. If billing and records were included, then attending notes were viewed 97% of the time, and resident notes were viewed 99% of the time; the other user groups were less affected. Fewer than 20% of nursing notes were read by attendings or residents, and only 38% were read by other nurses. </a:t>
            </a:r>
            <a:endParaRPr lang="en-US">
              <a:cs typeface="Calibri"/>
            </a:endParaRPr>
          </a:p>
          <a:p>
            <a:r>
              <a:rPr lang="en-US"/>
              <a:t> </a:t>
            </a:r>
            <a:endParaRPr lang="en-US">
              <a:cs typeface="Calibri"/>
            </a:endParaRPr>
          </a:p>
          <a:p>
            <a:r>
              <a:rPr lang="en-US"/>
              <a:t>Notes: Efficient here means our solution mitigates the challenges with the other competitors in the market</a:t>
            </a:r>
            <a:endParaRPr lang="en-US">
              <a:cs typeface="Calibri"/>
            </a:endParaRPr>
          </a:p>
          <a:p>
            <a:pPr marL="285750" indent="-285750">
              <a:buFont typeface="Arial,Sans-Serif"/>
              <a:buChar char="•"/>
            </a:pPr>
            <a:r>
              <a:rPr lang="en-US"/>
              <a:t>Words pronounced with an accent</a:t>
            </a:r>
            <a:endParaRPr lang="en-US">
              <a:cs typeface="Calibri"/>
            </a:endParaRPr>
          </a:p>
          <a:p>
            <a:pPr marL="285750" indent="-285750">
              <a:buFont typeface="Arial,Sans-Serif"/>
              <a:buChar char="•"/>
            </a:pPr>
            <a:r>
              <a:rPr lang="en-US"/>
              <a:t>Speaking too quickly</a:t>
            </a:r>
            <a:endParaRPr lang="en-US">
              <a:cs typeface="Calibri"/>
            </a:endParaRPr>
          </a:p>
          <a:p>
            <a:pPr marL="285750" indent="-285750">
              <a:buFont typeface="Arial,Sans-Serif"/>
              <a:buChar char="•"/>
            </a:pPr>
            <a:r>
              <a:rPr lang="en-US"/>
              <a:t>Speaking too loudly</a:t>
            </a:r>
            <a:endParaRPr lang="en-US">
              <a:cs typeface="Calibri"/>
            </a:endParaRPr>
          </a:p>
          <a:p>
            <a:pPr marL="285750" indent="-285750">
              <a:buFont typeface="Arial,Sans-Serif"/>
              <a:buChar char="•"/>
            </a:pPr>
            <a:r>
              <a:rPr lang="en-US"/>
              <a:t>Speaking too quietly</a:t>
            </a:r>
            <a:endParaRPr lang="en-US">
              <a:cs typeface="Calibri"/>
            </a:endParaRPr>
          </a:p>
          <a:p>
            <a:pPr marL="285750" indent="-285750">
              <a:buFont typeface="Arial,Sans-Serif"/>
              <a:buChar char="•"/>
            </a:pPr>
            <a:r>
              <a:rPr lang="en-US"/>
              <a:t>Background noise</a:t>
            </a:r>
            <a:endParaRPr lang="en-US">
              <a:cs typeface="Calibri"/>
            </a:endParaRPr>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2</a:t>
            </a:fld>
            <a:endParaRPr lang="en-US"/>
          </a:p>
        </p:txBody>
      </p:sp>
    </p:spTree>
    <p:extLst>
      <p:ext uri="{BB962C8B-B14F-4D97-AF65-F5344CB8AC3E}">
        <p14:creationId xmlns:p14="http://schemas.microsoft.com/office/powerpoint/2010/main" val="20954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 Market </a:t>
            </a:r>
          </a:p>
          <a:p>
            <a:pPr marL="628650" lvl="1" indent="-171450">
              <a:buFont typeface="Arial"/>
              <a:buChar char="•"/>
            </a:pPr>
            <a:r>
              <a:rPr lang="en-US"/>
              <a:t> Nurses spend 26-35% of their time during a shift for documentation. New nurses and nursing students spend tremendous amount of time learning how to document. </a:t>
            </a:r>
            <a:endParaRPr lang="en-US">
              <a:cs typeface="Calibri"/>
            </a:endParaRPr>
          </a:p>
          <a:p>
            <a:pPr marL="171450" indent="-171450">
              <a:buFont typeface="Arial"/>
              <a:buChar char="•"/>
            </a:pPr>
            <a:r>
              <a:rPr lang="en-US"/>
              <a:t>Niche </a:t>
            </a:r>
            <a:endParaRPr lang="en-US">
              <a:cs typeface="Calibri"/>
            </a:endParaRPr>
          </a:p>
          <a:p>
            <a:pPr marL="628650" lvl="1" indent="-171450">
              <a:buFont typeface="Arial"/>
              <a:buChar char="•"/>
            </a:pPr>
            <a:r>
              <a:rPr lang="en-US"/>
              <a:t>Nurses in Busy  Inpatient Medical Surgical Unit</a:t>
            </a:r>
            <a:endParaRPr lang="en-US">
              <a:cs typeface="Calibri"/>
            </a:endParaRPr>
          </a:p>
          <a:p>
            <a:pPr marL="628650" lvl="1" indent="-171450">
              <a:buFont typeface="Arial"/>
              <a:buChar char="•"/>
            </a:pPr>
            <a:r>
              <a:rPr lang="en-US"/>
              <a:t>This can be expanded to other area  </a:t>
            </a:r>
          </a:p>
          <a:p>
            <a:r>
              <a:rPr lang="en-US"/>
              <a:t>Voice-to-text technology can improve documentation time, quality and service provided by healthcare providers. It can also reduce cost and help in legal settings. </a:t>
            </a:r>
            <a:r>
              <a:rPr lang="en-US">
                <a:hlinkClick r:id="rId3"/>
              </a:rPr>
              <a:t>https://pubmed.ncbi.nlm.nih.gov/27808064/</a:t>
            </a:r>
            <a:endParaRPr lang="en-US">
              <a:cs typeface="Calibri"/>
            </a:endParaRPr>
          </a:p>
          <a:p>
            <a:endParaRPr lang="en-US">
              <a:cs typeface="Calibri"/>
            </a:endParaRPr>
          </a:p>
          <a:p>
            <a:r>
              <a:rPr lang="en-US">
                <a:hlinkClick r:id="rId4"/>
              </a:rPr>
              <a:t>https://pubmed.ncbi.nlm.nih.gov/26531850/</a:t>
            </a:r>
            <a:endParaRPr lang="en-US">
              <a:cs typeface="Calibri"/>
              <a:hlinkClick r:id="rId4"/>
            </a:endParaRPr>
          </a:p>
          <a:p>
            <a:r>
              <a:rPr lang="en-US"/>
              <a:t>The number of clinical reports eligible for further analysis stood at 1455. Out of 1455 reports, 718 (49.35%) were assisted by ASR and 737 (50.65%) were not assisted by ASR. Average documentation speed without ASR was 173 (SD 101) characters per minute, while it was 217 (SD 120) characters per minute using ASR. The overall increase in documentation speed through Web-based ASR assistance was 26% (P=.04).</a:t>
            </a:r>
          </a:p>
          <a:p>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3</a:t>
            </a:fld>
            <a:endParaRPr lang="en-US"/>
          </a:p>
        </p:txBody>
      </p:sp>
    </p:spTree>
    <p:extLst>
      <p:ext uri="{BB962C8B-B14F-4D97-AF65-F5344CB8AC3E}">
        <p14:creationId xmlns:p14="http://schemas.microsoft.com/office/powerpoint/2010/main" val="23912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Voice-to-text services and apps are available in the market. Amazon has launched Transcribe Medical for healthcare providers in 2017. However, a voice-to-text service targeting nurses for vital signs and specific head-to-toe nursing assessment documentation does not exist in the market.</a:t>
            </a:r>
          </a:p>
          <a:p>
            <a:pPr marL="171450" indent="-171450">
              <a:lnSpc>
                <a:spcPct val="90000"/>
              </a:lnSpc>
              <a:spcBef>
                <a:spcPts val="1000"/>
              </a:spcBef>
              <a:buFont typeface="Arial"/>
              <a:buChar char="•"/>
            </a:pPr>
            <a:r>
              <a:rPr lang="en-US"/>
              <a:t>Nuance Dragon Medical One makes controllers and a clinician can utilize their personal phones for transcribing voice as text for note taking. </a:t>
            </a:r>
            <a:r>
              <a:rPr lang="en-US">
                <a:hlinkClick r:id="rId3"/>
              </a:rPr>
              <a:t>https://www.nuance.com/healthcare/provider-solutions/speech-recognition.html</a:t>
            </a:r>
            <a:r>
              <a:rPr lang="en-US"/>
              <a:t> Our distinguishing feature can be direct scribing to already existing EHR?</a:t>
            </a:r>
          </a:p>
          <a:p>
            <a:pPr marL="171450" indent="-171450">
              <a:lnSpc>
                <a:spcPct val="90000"/>
              </a:lnSpc>
              <a:spcBef>
                <a:spcPts val="1000"/>
              </a:spcBef>
              <a:buFont typeface="Arial"/>
              <a:buChar char="•"/>
            </a:pPr>
            <a:endParaRPr lang="en-US"/>
          </a:p>
          <a:p>
            <a:pPr>
              <a:lnSpc>
                <a:spcPct val="90000"/>
              </a:lnSpc>
              <a:spcBef>
                <a:spcPts val="1000"/>
              </a:spcBef>
            </a:pPr>
            <a:endParaRPr lang="en-US">
              <a:cs typeface="Calibri"/>
            </a:endParaRPr>
          </a:p>
          <a:p>
            <a:endParaRPr lang="en-US">
              <a:cs typeface="Calibri"/>
            </a:endParaRPr>
          </a:p>
          <a:p>
            <a:endParaRPr lang="en-US"/>
          </a:p>
          <a:p>
            <a:r>
              <a:rPr lang="en-US">
                <a:hlinkClick r:id="rId4"/>
              </a:rPr>
              <a:t>https://aws.amazon.com/transcribe/medical/</a:t>
            </a:r>
            <a:endParaRPr lang="en-US"/>
          </a:p>
          <a:p>
            <a:endParaRPr lang="en-US">
              <a:cs typeface="Calibri"/>
            </a:endParaRPr>
          </a:p>
          <a:p>
            <a:r>
              <a:rPr lang="en-US">
                <a:hlinkClick r:id="rId5"/>
              </a:rPr>
              <a:t>https://www.modernhealthcare.com/article/20151212/MAGAZINE/312129980/nurses-turn-to-speech-recognition-software-to-speed-documentation</a:t>
            </a:r>
            <a:endParaRPr lang="en-US">
              <a:cs typeface="Calibri"/>
              <a:hlinkClick r:id="rId5"/>
            </a:endParaRPr>
          </a:p>
          <a:p>
            <a:r>
              <a:rPr lang="en-US"/>
              <a:t>"Epic is evaluating Florence, Nuance's voice-driven digital assistant with artificial intelligence. That project is currently in the prototype stage with no set launch date. “I could say blood pressure is 120 over 80 and that would go right into our nursing flow sheet,” Johnson said, explaining a potential use." In Dec 2015</a:t>
            </a:r>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4</a:t>
            </a:fld>
            <a:endParaRPr lang="en-US"/>
          </a:p>
        </p:txBody>
      </p:sp>
    </p:spTree>
    <p:extLst>
      <p:ext uri="{BB962C8B-B14F-4D97-AF65-F5344CB8AC3E}">
        <p14:creationId xmlns:p14="http://schemas.microsoft.com/office/powerpoint/2010/main" val="389558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Voice-to-text services and apps are available in the market. Amazon has launched Transcribe Medical for healthcare providers in 2017. However, a voice-to-text service targeting nurses for vital signs and specific head-to-toe nursing assessment documentation does not exist in the market.</a:t>
            </a:r>
          </a:p>
          <a:p>
            <a:pPr marL="171450" indent="-171450">
              <a:lnSpc>
                <a:spcPct val="90000"/>
              </a:lnSpc>
              <a:spcBef>
                <a:spcPts val="1000"/>
              </a:spcBef>
              <a:buFont typeface="Arial"/>
              <a:buChar char="•"/>
            </a:pPr>
            <a:r>
              <a:rPr lang="en-US"/>
              <a:t>Nuance Dragon Medical One makes controllers and a clinician can utilize their personal phones for transcribing voice as text for note taking. </a:t>
            </a:r>
            <a:r>
              <a:rPr lang="en-US">
                <a:hlinkClick r:id="rId3"/>
              </a:rPr>
              <a:t>https://www.nuance.com/healthcare/provider-solutions/speech-recognition.html</a:t>
            </a:r>
            <a:r>
              <a:rPr lang="en-US"/>
              <a:t> Our distinguishing feature can be direct scribing to already existing EHR?</a:t>
            </a:r>
          </a:p>
          <a:p>
            <a:pPr marL="171450" indent="-171450">
              <a:lnSpc>
                <a:spcPct val="90000"/>
              </a:lnSpc>
              <a:spcBef>
                <a:spcPts val="1000"/>
              </a:spcBef>
              <a:buFont typeface="Arial"/>
              <a:buChar char="•"/>
            </a:pPr>
            <a:endParaRPr lang="en-US"/>
          </a:p>
          <a:p>
            <a:pPr>
              <a:lnSpc>
                <a:spcPct val="90000"/>
              </a:lnSpc>
              <a:spcBef>
                <a:spcPts val="1000"/>
              </a:spcBef>
            </a:pPr>
            <a:endParaRPr lang="en-US">
              <a:cs typeface="Calibri"/>
            </a:endParaRPr>
          </a:p>
          <a:p>
            <a:endParaRPr lang="en-US">
              <a:cs typeface="Calibri"/>
            </a:endParaRPr>
          </a:p>
          <a:p>
            <a:endParaRPr lang="en-US"/>
          </a:p>
          <a:p>
            <a:r>
              <a:rPr lang="en-US">
                <a:hlinkClick r:id="rId4"/>
              </a:rPr>
              <a:t>https://aws.amazon.com/transcribe/medical/</a:t>
            </a:r>
            <a:endParaRPr lang="en-US"/>
          </a:p>
          <a:p>
            <a:endParaRPr lang="en-US">
              <a:cs typeface="Calibri"/>
            </a:endParaRPr>
          </a:p>
          <a:p>
            <a:r>
              <a:rPr lang="en-US">
                <a:hlinkClick r:id="rId5"/>
              </a:rPr>
              <a:t>https://www.modernhealthcare.com/article/20151212/MAGAZINE/312129980/nurses-turn-to-speech-recognition-software-to-speed-documentation</a:t>
            </a:r>
            <a:endParaRPr lang="en-US">
              <a:cs typeface="Calibri"/>
              <a:hlinkClick r:id="rId5"/>
            </a:endParaRPr>
          </a:p>
          <a:p>
            <a:r>
              <a:rPr lang="en-US"/>
              <a:t>"Epic is evaluating Florence, Nuance's voice-driven digital assistant with artificial intelligence. That project is currently in the prototype stage with no set launch date. “I could say blood pressure is 120 over 80 and that would go right into our nursing flow sheet,” Johnson said, explaining a potential use." In Dec 2015</a:t>
            </a:r>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5</a:t>
            </a:fld>
            <a:endParaRPr lang="en-US"/>
          </a:p>
        </p:txBody>
      </p:sp>
    </p:spTree>
    <p:extLst>
      <p:ext uri="{BB962C8B-B14F-4D97-AF65-F5344CB8AC3E}">
        <p14:creationId xmlns:p14="http://schemas.microsoft.com/office/powerpoint/2010/main" val="33005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Voice-to-text services and apps are available in the market. Amazon has launched Transcribe Medical for healthcare providers in 2017. However, a voice-to-text service targeting nurses for vital signs and specific head-to-toe nursing assessment documentation does not exist in the market.</a:t>
            </a:r>
          </a:p>
          <a:p>
            <a:pPr marL="171450" indent="-171450">
              <a:lnSpc>
                <a:spcPct val="90000"/>
              </a:lnSpc>
              <a:spcBef>
                <a:spcPts val="1000"/>
              </a:spcBef>
              <a:buFont typeface="Arial"/>
              <a:buChar char="•"/>
            </a:pPr>
            <a:r>
              <a:rPr lang="en-US"/>
              <a:t>Nuance Dragon Medical One makes controllers and a clinician can utilize their personal phones for transcribing voice as text for note taking. </a:t>
            </a:r>
            <a:r>
              <a:rPr lang="en-US">
                <a:hlinkClick r:id="rId3"/>
              </a:rPr>
              <a:t>https://www.nuance.com/healthcare/provider-solutions/speech-recognition.html</a:t>
            </a:r>
            <a:r>
              <a:rPr lang="en-US"/>
              <a:t> Our distinguishing feature can be direct scribing to already existing EHR?</a:t>
            </a:r>
          </a:p>
          <a:p>
            <a:pPr marL="171450" indent="-171450">
              <a:lnSpc>
                <a:spcPct val="90000"/>
              </a:lnSpc>
              <a:spcBef>
                <a:spcPts val="1000"/>
              </a:spcBef>
              <a:buFont typeface="Arial"/>
              <a:buChar char="•"/>
            </a:pPr>
            <a:endParaRPr lang="en-US"/>
          </a:p>
          <a:p>
            <a:pPr>
              <a:lnSpc>
                <a:spcPct val="90000"/>
              </a:lnSpc>
              <a:spcBef>
                <a:spcPts val="1000"/>
              </a:spcBef>
            </a:pPr>
            <a:endParaRPr lang="en-US">
              <a:cs typeface="Calibri"/>
            </a:endParaRPr>
          </a:p>
          <a:p>
            <a:endParaRPr lang="en-US">
              <a:cs typeface="Calibri"/>
            </a:endParaRPr>
          </a:p>
          <a:p>
            <a:endParaRPr lang="en-US"/>
          </a:p>
          <a:p>
            <a:r>
              <a:rPr lang="en-US">
                <a:hlinkClick r:id="rId4"/>
              </a:rPr>
              <a:t>https://aws.amazon.com/transcribe/medical/</a:t>
            </a:r>
            <a:endParaRPr lang="en-US"/>
          </a:p>
          <a:p>
            <a:endParaRPr lang="en-US">
              <a:cs typeface="Calibri"/>
            </a:endParaRPr>
          </a:p>
          <a:p>
            <a:r>
              <a:rPr lang="en-US">
                <a:hlinkClick r:id="rId5"/>
              </a:rPr>
              <a:t>https://www.modernhealthcare.com/article/20151212/MAGAZINE/312129980/nurses-turn-to-speech-recognition-software-to-speed-documentation</a:t>
            </a:r>
            <a:endParaRPr lang="en-US">
              <a:cs typeface="Calibri"/>
              <a:hlinkClick r:id="rId5"/>
            </a:endParaRPr>
          </a:p>
          <a:p>
            <a:r>
              <a:rPr lang="en-US"/>
              <a:t>"Epic is evaluating Florence, Nuance's voice-driven digital assistant with artificial intelligence. That project is currently in the prototype stage with no set launch date. “I could say blood pressure is 120 over 80 and that would go right into our nursing flow sheet,” Johnson said, explaining a potential use." In Dec 2015</a:t>
            </a:r>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6</a:t>
            </a:fld>
            <a:endParaRPr lang="en-US"/>
          </a:p>
        </p:txBody>
      </p:sp>
    </p:spTree>
    <p:extLst>
      <p:ext uri="{BB962C8B-B14F-4D97-AF65-F5344CB8AC3E}">
        <p14:creationId xmlns:p14="http://schemas.microsoft.com/office/powerpoint/2010/main" val="343607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we make it like Siri? </a:t>
            </a:r>
          </a:p>
          <a:p>
            <a:r>
              <a:rPr lang="en-US">
                <a:cs typeface="Calibri"/>
              </a:rPr>
              <a:t>Make it compatible with android/apple</a:t>
            </a:r>
          </a:p>
          <a:p>
            <a:r>
              <a:rPr lang="en-US">
                <a:cs typeface="Calibri"/>
              </a:rPr>
              <a:t>User interact – hand held recorder? </a:t>
            </a:r>
            <a:r>
              <a:rPr lang="en-US" err="1">
                <a:cs typeface="Calibri"/>
              </a:rPr>
              <a:t>Tranfer</a:t>
            </a:r>
            <a:r>
              <a:rPr lang="en-US">
                <a:cs typeface="Calibri"/>
              </a:rPr>
              <a:t>? Interface? </a:t>
            </a:r>
          </a:p>
          <a:p>
            <a:endParaRPr lang="en-US">
              <a:cs typeface="Calibri"/>
            </a:endParaRPr>
          </a:p>
          <a:p>
            <a:r>
              <a:rPr lang="en-US">
                <a:cs typeface="Calibri"/>
              </a:rPr>
              <a:t>What should it do? A service that is downloadable in personal phones and protected by encryption, hands-free, specifically for high nurse-to-patient ratio med/surg nurses</a:t>
            </a:r>
          </a:p>
          <a:p>
            <a:r>
              <a:rPr lang="en-US">
                <a:cs typeface="Calibri"/>
              </a:rPr>
              <a:t>What should it not do? NOT a translator, not a conversation-based scriber. </a:t>
            </a:r>
          </a:p>
          <a:p>
            <a:endParaRPr lang="en-US">
              <a:cs typeface="Calibri"/>
            </a:endParaRPr>
          </a:p>
          <a:p>
            <a:r>
              <a:rPr lang="en-US">
                <a:cs typeface="Calibri"/>
              </a:rPr>
              <a:t>This device will have to integrate with existing API EHR for speech to transferred to HER. Integration of this downloadable application would need agreement between our product and medical facilities. </a:t>
            </a:r>
          </a:p>
          <a:p>
            <a:r>
              <a:rPr lang="en-US">
                <a:cs typeface="Calibri"/>
              </a:rPr>
              <a:t>Own interface, multiple usages, </a:t>
            </a:r>
            <a:r>
              <a:rPr lang="en-US"/>
              <a:t>Data is in the cloud. </a:t>
            </a:r>
            <a:endParaRPr lang="en-US">
              <a:cs typeface="Calibri"/>
            </a:endParaRPr>
          </a:p>
          <a:p>
            <a:endParaRPr lang="en-US">
              <a:cs typeface="Calibri"/>
            </a:endParaRPr>
          </a:p>
          <a:p>
            <a:r>
              <a:rPr lang="en-US">
                <a:cs typeface="Calibri"/>
              </a:rPr>
              <a:t>piece of downloadable software you can download in any device. </a:t>
            </a:r>
          </a:p>
          <a:p>
            <a:endParaRPr lang="en-US">
              <a:cs typeface="Calibri"/>
            </a:endParaRPr>
          </a:p>
          <a:p>
            <a:r>
              <a:rPr lang="en-US">
                <a:cs typeface="Calibri"/>
              </a:rPr>
              <a:t>User designer to display. </a:t>
            </a:r>
          </a:p>
          <a:p>
            <a:endParaRPr lang="en-US">
              <a:cs typeface="Calibri"/>
            </a:endParaRPr>
          </a:p>
          <a:p>
            <a:r>
              <a:rPr lang="en-US">
                <a:cs typeface="Calibri"/>
              </a:rPr>
              <a:t>Option to go to back to the data and audit in the future. </a:t>
            </a:r>
          </a:p>
          <a:p>
            <a:endParaRPr lang="en-US">
              <a:cs typeface="Calibri"/>
            </a:endParaRPr>
          </a:p>
          <a:p>
            <a:pPr marL="171450" indent="-171450">
              <a:lnSpc>
                <a:spcPct val="90000"/>
              </a:lnSpc>
              <a:spcBef>
                <a:spcPts val="1000"/>
              </a:spcBef>
              <a:buFont typeface="Arial"/>
              <a:buChar char="•"/>
            </a:pPr>
            <a:r>
              <a:rPr lang="en-US"/>
              <a:t>Implementation cost</a:t>
            </a:r>
          </a:p>
          <a:p>
            <a:pPr marL="171450" indent="-171450">
              <a:lnSpc>
                <a:spcPct val="90000"/>
              </a:lnSpc>
              <a:spcBef>
                <a:spcPts val="1000"/>
              </a:spcBef>
              <a:buFont typeface="Arial"/>
              <a:buChar char="•"/>
            </a:pPr>
            <a:r>
              <a:rPr lang="en-US"/>
              <a:t>Scalability- Application could be used on any device </a:t>
            </a:r>
          </a:p>
          <a:p>
            <a:pPr marL="171450" indent="-171450">
              <a:lnSpc>
                <a:spcPct val="90000"/>
              </a:lnSpc>
              <a:spcBef>
                <a:spcPts val="1000"/>
              </a:spcBef>
              <a:buFont typeface="Arial"/>
              <a:buChar char="•"/>
            </a:pPr>
            <a:endParaRPr lang="en-US"/>
          </a:p>
          <a:p>
            <a:pPr marL="171450" indent="-171450">
              <a:lnSpc>
                <a:spcPct val="90000"/>
              </a:lnSpc>
              <a:spcBef>
                <a:spcPts val="1000"/>
              </a:spcBef>
              <a:buFont typeface="Arial"/>
              <a:buChar char="•"/>
            </a:pPr>
            <a:r>
              <a:rPr lang="en-US"/>
              <a:t>We are creating a voice-to-text service tailored for nurses to decrease the amount of time spent on documenting vital signs and nursing assessments. This real time documentation service aims for easier and more efficient workflow of nurses.</a:t>
            </a:r>
          </a:p>
          <a:p>
            <a:pPr marL="171450" indent="-171450">
              <a:buFont typeface="Arial"/>
              <a:buChar char="•"/>
            </a:pPr>
            <a:r>
              <a:rPr lang="en-US"/>
              <a:t>We are creating Siri who can write for nurses. </a:t>
            </a:r>
          </a:p>
        </p:txBody>
      </p:sp>
      <p:sp>
        <p:nvSpPr>
          <p:cNvPr id="4" name="Slide Number Placeholder 3"/>
          <p:cNvSpPr>
            <a:spLocks noGrp="1"/>
          </p:cNvSpPr>
          <p:nvPr>
            <p:ph type="sldNum" sz="quarter" idx="5"/>
          </p:nvPr>
        </p:nvSpPr>
        <p:spPr/>
        <p:txBody>
          <a:bodyPr/>
          <a:lstStyle/>
          <a:p>
            <a:fld id="{8EA41087-6D61-4BBF-A8E0-CBDDC80FE618}" type="slidenum">
              <a:rPr lang="en-US"/>
              <a:t>7</a:t>
            </a:fld>
            <a:endParaRPr lang="en-US"/>
          </a:p>
        </p:txBody>
      </p:sp>
    </p:spTree>
    <p:extLst>
      <p:ext uri="{BB962C8B-B14F-4D97-AF65-F5344CB8AC3E}">
        <p14:creationId xmlns:p14="http://schemas.microsoft.com/office/powerpoint/2010/main" val="90440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HIPAA will be ensured by strong encryption. Recorded audio and </a:t>
            </a:r>
            <a:r>
              <a:rPr lang="en-US" err="1"/>
              <a:t>transcribbed</a:t>
            </a:r>
            <a:r>
              <a:rPr lang="en-US"/>
              <a:t> text of the audio will be temporarily stored on the hands-free device. Encryption will be used for storage on the device as well as when transferring </a:t>
            </a:r>
            <a:r>
              <a:rPr lang="en-US" err="1"/>
              <a:t>transcribbed</a:t>
            </a:r>
            <a:r>
              <a:rPr lang="en-US"/>
              <a:t> data from the device to the EMR to protect patient safety. </a:t>
            </a:r>
          </a:p>
        </p:txBody>
      </p:sp>
      <p:sp>
        <p:nvSpPr>
          <p:cNvPr id="4" name="Slide Number Placeholder 3"/>
          <p:cNvSpPr>
            <a:spLocks noGrp="1"/>
          </p:cNvSpPr>
          <p:nvPr>
            <p:ph type="sldNum" sz="quarter" idx="5"/>
          </p:nvPr>
        </p:nvSpPr>
        <p:spPr/>
        <p:txBody>
          <a:bodyPr/>
          <a:lstStyle/>
          <a:p>
            <a:fld id="{8EA41087-6D61-4BBF-A8E0-CBDDC80FE618}" type="slidenum">
              <a:rPr lang="en-US"/>
              <a:t>8</a:t>
            </a:fld>
            <a:endParaRPr lang="en-US"/>
          </a:p>
        </p:txBody>
      </p:sp>
    </p:spTree>
    <p:extLst>
      <p:ext uri="{BB962C8B-B14F-4D97-AF65-F5344CB8AC3E}">
        <p14:creationId xmlns:p14="http://schemas.microsoft.com/office/powerpoint/2010/main" val="46257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a story – thanks to </a:t>
            </a:r>
            <a:r>
              <a:rPr lang="en-US" err="1">
                <a:cs typeface="Calibri"/>
              </a:rPr>
              <a:t>RNEasy</a:t>
            </a:r>
            <a:r>
              <a:rPr lang="en-US">
                <a:cs typeface="Calibri"/>
              </a:rPr>
              <a:t>, now I have an hour with my patients - crying, laughing and be present with them!</a:t>
            </a:r>
          </a:p>
          <a:p>
            <a:endParaRPr lang="en-US">
              <a:cs typeface="Calibri"/>
            </a:endParaRPr>
          </a:p>
        </p:txBody>
      </p:sp>
      <p:sp>
        <p:nvSpPr>
          <p:cNvPr id="4" name="Slide Number Placeholder 3"/>
          <p:cNvSpPr>
            <a:spLocks noGrp="1"/>
          </p:cNvSpPr>
          <p:nvPr>
            <p:ph type="sldNum" sz="quarter" idx="5"/>
          </p:nvPr>
        </p:nvSpPr>
        <p:spPr/>
        <p:txBody>
          <a:bodyPr/>
          <a:lstStyle/>
          <a:p>
            <a:fld id="{8EA41087-6D61-4BBF-A8E0-CBDDC80FE618}" type="slidenum">
              <a:rPr lang="en-US"/>
              <a:t>9</a:t>
            </a:fld>
            <a:endParaRPr lang="en-US"/>
          </a:p>
        </p:txBody>
      </p:sp>
    </p:spTree>
    <p:extLst>
      <p:ext uri="{BB962C8B-B14F-4D97-AF65-F5344CB8AC3E}">
        <p14:creationId xmlns:p14="http://schemas.microsoft.com/office/powerpoint/2010/main" val="414678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mariamz.wordpress.com/2010/06/15/creating-and-managing-successful-linkedin-groups/" TargetMode="Externa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Data" Target="../diagrams/data2.xml"/><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5.jpeg"/><Relationship Id="rId17" Type="http://schemas.microsoft.com/office/2007/relationships/diagramDrawing" Target="../diagrams/drawing2.xml"/><Relationship Id="rId2" Type="http://schemas.openxmlformats.org/officeDocument/2006/relationships/notesSlide" Target="../notesSlides/notesSlide8.xml"/><Relationship Id="rId16" Type="http://schemas.openxmlformats.org/officeDocument/2006/relationships/diagramColors" Target="../diagrams/colors2.xml"/><Relationship Id="rId1" Type="http://schemas.openxmlformats.org/officeDocument/2006/relationships/slideLayout" Target="../slideLayouts/slideLayout2.xml"/><Relationship Id="rId6" Type="http://schemas.openxmlformats.org/officeDocument/2006/relationships/hyperlink" Target="https://commons.wikimedia.org/wiki/File:Blue_computer_icon.svg" TargetMode="External"/><Relationship Id="rId11" Type="http://schemas.openxmlformats.org/officeDocument/2006/relationships/image" Target="../media/image13.png"/><Relationship Id="rId5" Type="http://schemas.openxmlformats.org/officeDocument/2006/relationships/image" Target="../media/image18.png"/><Relationship Id="rId15" Type="http://schemas.openxmlformats.org/officeDocument/2006/relationships/diagramQuickStyle" Target="../diagrams/quickStyle2.xml"/><Relationship Id="rId10" Type="http://schemas.openxmlformats.org/officeDocument/2006/relationships/hyperlink" Target="https://tr.wikipedia.org/wiki/Ses_Kaydedicisi_(Windows)" TargetMode="External"/><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hyperlink" Target="https://www.linkedin.com/in/swapanroy/" TargetMode="External"/><Relationship Id="rId12"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linkedin.com/in/damarisdnp/" TargetMode="External"/><Relationship Id="rId11" Type="http://schemas.openxmlformats.org/officeDocument/2006/relationships/image" Target="../media/image24.jpeg"/><Relationship Id="rId5" Type="http://schemas.openxmlformats.org/officeDocument/2006/relationships/hyperlink" Target="https://www.linkedin.com/in/jiwon-lee-msn-rn-9b87769a/" TargetMode="External"/><Relationship Id="rId15" Type="http://schemas.openxmlformats.org/officeDocument/2006/relationships/image" Target="../media/image5.jpeg"/><Relationship Id="rId10" Type="http://schemas.openxmlformats.org/officeDocument/2006/relationships/image" Target="../media/image23.jpeg"/><Relationship Id="rId4" Type="http://schemas.openxmlformats.org/officeDocument/2006/relationships/hyperlink" Target="https://www.linkedin.com/in/fraser-gutteridge-udel/" TargetMode="External"/><Relationship Id="rId9" Type="http://schemas.openxmlformats.org/officeDocument/2006/relationships/hyperlink" Target="https://en.wikipedia.org/wiki/File:Emblem-person-blue.svg" TargetMode="External"/><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a:latin typeface="Arial"/>
                <a:ea typeface="+mj-lt"/>
                <a:cs typeface="+mj-lt"/>
              </a:rPr>
              <a:t>RNEAZY: a real-time voice-to-text downloadable software for nurses</a:t>
            </a:r>
            <a:br>
              <a:rPr lang="en-US" sz="2800">
                <a:latin typeface="Arial"/>
                <a:ea typeface="+mj-lt"/>
                <a:cs typeface="+mj-lt"/>
              </a:rPr>
            </a:br>
            <a:r>
              <a:rPr lang="en-US">
                <a:latin typeface="Arial"/>
                <a:cs typeface="Calibri Light"/>
              </a:rPr>
              <a:t>Our Story / Why Us?</a:t>
            </a:r>
            <a:endParaRPr lang="en-US"/>
          </a:p>
        </p:txBody>
      </p:sp>
      <p:sp>
        <p:nvSpPr>
          <p:cNvPr id="3" name="Subtitle 2"/>
          <p:cNvSpPr>
            <a:spLocks noGrp="1"/>
          </p:cNvSpPr>
          <p:nvPr>
            <p:ph idx="1"/>
          </p:nvPr>
        </p:nvSpPr>
        <p:spPr/>
        <p:txBody>
          <a:bodyPr vert="horz" lIns="91440" tIns="45720" rIns="91440" bIns="45720" rtlCol="0" anchor="t">
            <a:normAutofit/>
          </a:bodyPr>
          <a:lstStyle/>
          <a:p>
            <a:endParaRPr lang="en-US" b="1">
              <a:ea typeface="+mn-lt"/>
              <a:cs typeface="+mn-lt"/>
            </a:endParaRPr>
          </a:p>
          <a:p>
            <a:endParaRPr lang="en-US" b="1">
              <a:cs typeface="Calibri"/>
            </a:endParaRPr>
          </a:p>
          <a:p>
            <a:endParaRPr lang="en-US" b="1">
              <a:cs typeface="Calibri"/>
            </a:endParaRPr>
          </a:p>
          <a:p>
            <a:endParaRPr lang="en-US" b="1">
              <a:cs typeface="Calibri"/>
            </a:endParaRPr>
          </a:p>
          <a:p>
            <a:endParaRPr lang="en-US" b="1">
              <a:cs typeface="Calibri"/>
            </a:endParaRPr>
          </a:p>
          <a:p>
            <a:endParaRPr lang="en-US" b="1">
              <a:cs typeface="Calibri"/>
            </a:endParaRPr>
          </a:p>
          <a:p>
            <a:endParaRPr lang="en-US" b="1">
              <a:cs typeface="Calibri"/>
            </a:endParaRPr>
          </a:p>
          <a:p>
            <a:pPr marL="0" indent="0">
              <a:buNone/>
            </a:pPr>
            <a:endParaRPr lang="en-US" b="1">
              <a:cs typeface="Calibri"/>
            </a:endParaRPr>
          </a:p>
          <a:p>
            <a:endParaRPr lang="en-US" b="1">
              <a:cs typeface="Calibri"/>
            </a:endParaRPr>
          </a:p>
          <a:p>
            <a:endParaRPr lang="en-US" b="1">
              <a:solidFill>
                <a:srgbClr val="FF0000"/>
              </a:solidFill>
              <a:cs typeface="Calibri"/>
            </a:endParaRPr>
          </a:p>
          <a:p>
            <a:endParaRPr lang="en-US" b="1">
              <a:cs typeface="Calibri"/>
            </a:endParaRPr>
          </a:p>
          <a:p>
            <a:endParaRPr lang="en-US" b="1">
              <a:cs typeface="Calibri"/>
            </a:endParaRPr>
          </a:p>
          <a:p>
            <a:endParaRPr lang="en-US" b="1">
              <a:cs typeface="Calibri"/>
            </a:endParaRPr>
          </a:p>
          <a:p>
            <a:pPr marL="0" indent="0">
              <a:buNone/>
            </a:pPr>
            <a:endParaRPr lang="en-US">
              <a:cs typeface="Calibri"/>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pic>
        <p:nvPicPr>
          <p:cNvPr id="5" name="Picture 5">
            <a:extLst>
              <a:ext uri="{FF2B5EF4-FFF2-40B4-BE49-F238E27FC236}">
                <a16:creationId xmlns:a16="http://schemas.microsoft.com/office/drawing/2014/main" id="{833BE4B0-5F8D-4714-93A7-A0FC070904C5}"/>
              </a:ext>
            </a:extLst>
          </p:cNvPr>
          <p:cNvPicPr>
            <a:picLocks noChangeAspect="1"/>
          </p:cNvPicPr>
          <p:nvPr/>
        </p:nvPicPr>
        <p:blipFill>
          <a:blip r:embed="rId4"/>
          <a:stretch>
            <a:fillRect/>
          </a:stretch>
        </p:blipFill>
        <p:spPr>
          <a:xfrm>
            <a:off x="951093" y="2006684"/>
            <a:ext cx="2743200" cy="2047701"/>
          </a:xfrm>
          <a:prstGeom prst="rect">
            <a:avLst/>
          </a:prstGeom>
        </p:spPr>
      </p:pic>
      <p:pic>
        <p:nvPicPr>
          <p:cNvPr id="7" name="Picture 7">
            <a:extLst>
              <a:ext uri="{FF2B5EF4-FFF2-40B4-BE49-F238E27FC236}">
                <a16:creationId xmlns:a16="http://schemas.microsoft.com/office/drawing/2014/main" id="{D6B14EB6-C954-4D0D-A761-748B09B0CE3F}"/>
              </a:ext>
            </a:extLst>
          </p:cNvPr>
          <p:cNvPicPr>
            <a:picLocks noChangeAspect="1"/>
          </p:cNvPicPr>
          <p:nvPr/>
        </p:nvPicPr>
        <p:blipFill>
          <a:blip r:embed="rId5"/>
          <a:stretch>
            <a:fillRect/>
          </a:stretch>
        </p:blipFill>
        <p:spPr>
          <a:xfrm>
            <a:off x="4289942" y="2007928"/>
            <a:ext cx="2743200" cy="2057400"/>
          </a:xfrm>
          <a:prstGeom prst="rect">
            <a:avLst/>
          </a:prstGeom>
        </p:spPr>
      </p:pic>
      <p:sp>
        <p:nvSpPr>
          <p:cNvPr id="6" name="TextBox 5">
            <a:extLst>
              <a:ext uri="{FF2B5EF4-FFF2-40B4-BE49-F238E27FC236}">
                <a16:creationId xmlns:a16="http://schemas.microsoft.com/office/drawing/2014/main" id="{5253B21C-CD0D-40BE-A737-FA800454421F}"/>
              </a:ext>
            </a:extLst>
          </p:cNvPr>
          <p:cNvSpPr txBox="1"/>
          <p:nvPr/>
        </p:nvSpPr>
        <p:spPr>
          <a:xfrm>
            <a:off x="810479" y="4240324"/>
            <a:ext cx="3031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Calibri"/>
              </a:rPr>
              <a:t>Juggling Life-Work Balance</a:t>
            </a:r>
            <a:r>
              <a:rPr lang="en-US">
                <a:cs typeface="Calibri"/>
              </a:rPr>
              <a:t> </a:t>
            </a:r>
          </a:p>
        </p:txBody>
      </p:sp>
      <p:pic>
        <p:nvPicPr>
          <p:cNvPr id="8" name="Picture 8" descr="A picture containing text, screen, person, cellphone&#10;&#10;Description automatically generated">
            <a:extLst>
              <a:ext uri="{FF2B5EF4-FFF2-40B4-BE49-F238E27FC236}">
                <a16:creationId xmlns:a16="http://schemas.microsoft.com/office/drawing/2014/main" id="{1B3FD58E-3A91-4397-97E0-131CE058D108}"/>
              </a:ext>
            </a:extLst>
          </p:cNvPr>
          <p:cNvPicPr>
            <a:picLocks noChangeAspect="1"/>
          </p:cNvPicPr>
          <p:nvPr/>
        </p:nvPicPr>
        <p:blipFill>
          <a:blip r:embed="rId6"/>
          <a:stretch>
            <a:fillRect/>
          </a:stretch>
        </p:blipFill>
        <p:spPr>
          <a:xfrm>
            <a:off x="7577363" y="1360529"/>
            <a:ext cx="3249803" cy="3874666"/>
          </a:xfrm>
          <a:prstGeom prst="rect">
            <a:avLst/>
          </a:prstGeom>
        </p:spPr>
      </p:pic>
      <p:sp>
        <p:nvSpPr>
          <p:cNvPr id="9" name="TextBox 8">
            <a:extLst>
              <a:ext uri="{FF2B5EF4-FFF2-40B4-BE49-F238E27FC236}">
                <a16:creationId xmlns:a16="http://schemas.microsoft.com/office/drawing/2014/main" id="{8BF88FA9-15F3-4FDD-A680-C80CBD9287C6}"/>
              </a:ext>
            </a:extLst>
          </p:cNvPr>
          <p:cNvSpPr txBox="1"/>
          <p:nvPr/>
        </p:nvSpPr>
        <p:spPr>
          <a:xfrm>
            <a:off x="8610966" y="42382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Calibri"/>
              </a:rPr>
              <a:t>Burnout</a:t>
            </a:r>
          </a:p>
        </p:txBody>
      </p:sp>
      <p:sp>
        <p:nvSpPr>
          <p:cNvPr id="10" name="TextBox 9">
            <a:extLst>
              <a:ext uri="{FF2B5EF4-FFF2-40B4-BE49-F238E27FC236}">
                <a16:creationId xmlns:a16="http://schemas.microsoft.com/office/drawing/2014/main" id="{36BE6B4F-AC15-46F6-BB62-7A592A04DBC8}"/>
              </a:ext>
            </a:extLst>
          </p:cNvPr>
          <p:cNvSpPr txBox="1"/>
          <p:nvPr/>
        </p:nvSpPr>
        <p:spPr>
          <a:xfrm>
            <a:off x="5227626" y="42377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Family </a:t>
            </a:r>
          </a:p>
        </p:txBody>
      </p:sp>
      <p:pic>
        <p:nvPicPr>
          <p:cNvPr id="11" name="Picture 11">
            <a:extLst>
              <a:ext uri="{FF2B5EF4-FFF2-40B4-BE49-F238E27FC236}">
                <a16:creationId xmlns:a16="http://schemas.microsoft.com/office/drawing/2014/main" id="{AF1E73C9-5C14-4D22-962C-6C1808957CC2}"/>
              </a:ext>
            </a:extLst>
          </p:cNvPr>
          <p:cNvPicPr>
            <a:picLocks noChangeAspect="1"/>
          </p:cNvPicPr>
          <p:nvPr/>
        </p:nvPicPr>
        <p:blipFill>
          <a:blip r:embed="rId7"/>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401416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latin typeface="Arial"/>
                <a:ea typeface="+mj-lt"/>
                <a:cs typeface="+mj-lt"/>
              </a:rPr>
              <a:t>RNEAZY:</a:t>
            </a:r>
            <a:br>
              <a:rPr lang="en-US">
                <a:latin typeface="Arial"/>
                <a:ea typeface="+mj-lt"/>
                <a:cs typeface="+mj-lt"/>
              </a:rPr>
            </a:br>
            <a:r>
              <a:rPr lang="en-US">
                <a:latin typeface="Arial"/>
                <a:ea typeface="+mj-lt"/>
                <a:cs typeface="+mj-lt"/>
              </a:rPr>
              <a:t>Problem </a:t>
            </a:r>
            <a:endParaRPr lang="en-US">
              <a:latin typeface="Arial"/>
              <a:cs typeface="Arial"/>
            </a:endParaRPr>
          </a:p>
        </p:txBody>
      </p:sp>
      <p:sp>
        <p:nvSpPr>
          <p:cNvPr id="3" name="Subtitle 2"/>
          <p:cNvSpPr>
            <a:spLocks noGrp="1"/>
          </p:cNvSpPr>
          <p:nvPr>
            <p:ph idx="1"/>
          </p:nvPr>
        </p:nvSpPr>
        <p:spPr>
          <a:xfrm>
            <a:off x="1174065" y="1337310"/>
            <a:ext cx="6342147" cy="4694511"/>
          </a:xfrm>
        </p:spPr>
        <p:txBody>
          <a:bodyPr vert="horz" lIns="91440" tIns="45720" rIns="91440" bIns="45720" rtlCol="0" anchor="t">
            <a:normAutofit/>
          </a:bodyPr>
          <a:lstStyle/>
          <a:p>
            <a:endParaRPr lang="en-US" sz="2400">
              <a:latin typeface="Arial"/>
              <a:ea typeface="+mn-lt"/>
              <a:cs typeface="+mn-lt"/>
            </a:endParaRPr>
          </a:p>
          <a:p>
            <a:pPr marL="0" indent="0">
              <a:buNone/>
            </a:pPr>
            <a:endParaRPr lang="en-US" sz="2400">
              <a:ea typeface="+mn-lt"/>
              <a:cs typeface="+mn-lt"/>
            </a:endParaRPr>
          </a:p>
          <a:p>
            <a:endParaRPr lang="en-US" sz="2400">
              <a:cs typeface="Calibri"/>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sp>
        <p:nvSpPr>
          <p:cNvPr id="5" name="TextBox 4">
            <a:extLst>
              <a:ext uri="{FF2B5EF4-FFF2-40B4-BE49-F238E27FC236}">
                <a16:creationId xmlns:a16="http://schemas.microsoft.com/office/drawing/2014/main" id="{0FF841FA-831F-47D7-B99B-7017AFBA3620}"/>
              </a:ext>
            </a:extLst>
          </p:cNvPr>
          <p:cNvSpPr txBox="1"/>
          <p:nvPr/>
        </p:nvSpPr>
        <p:spPr>
          <a:xfrm>
            <a:off x="8153400" y="3345542"/>
            <a:ext cx="31695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endParaRPr lang="en-US">
              <a:cs typeface="Calibri"/>
            </a:endParaRPr>
          </a:p>
        </p:txBody>
      </p:sp>
      <p:sp>
        <p:nvSpPr>
          <p:cNvPr id="6" name="TextBox 5">
            <a:extLst>
              <a:ext uri="{FF2B5EF4-FFF2-40B4-BE49-F238E27FC236}">
                <a16:creationId xmlns:a16="http://schemas.microsoft.com/office/drawing/2014/main" id="{03D3962E-2F92-404E-AF5B-191C18B26F7A}"/>
              </a:ext>
            </a:extLst>
          </p:cNvPr>
          <p:cNvSpPr txBox="1"/>
          <p:nvPr/>
        </p:nvSpPr>
        <p:spPr>
          <a:xfrm>
            <a:off x="7129518" y="5156260"/>
            <a:ext cx="4683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7" name="Picture 7">
            <a:extLst>
              <a:ext uri="{FF2B5EF4-FFF2-40B4-BE49-F238E27FC236}">
                <a16:creationId xmlns:a16="http://schemas.microsoft.com/office/drawing/2014/main" id="{935D640A-36EB-4550-AB33-2AD9BA88EFBB}"/>
              </a:ext>
            </a:extLst>
          </p:cNvPr>
          <p:cNvPicPr>
            <a:picLocks noChangeAspect="1"/>
          </p:cNvPicPr>
          <p:nvPr/>
        </p:nvPicPr>
        <p:blipFill>
          <a:blip r:embed="rId4"/>
          <a:stretch>
            <a:fillRect/>
          </a:stretch>
        </p:blipFill>
        <p:spPr>
          <a:xfrm>
            <a:off x="8315512" y="1493798"/>
            <a:ext cx="3305628" cy="3151414"/>
          </a:xfrm>
          <a:prstGeom prst="rect">
            <a:avLst/>
          </a:prstGeom>
        </p:spPr>
      </p:pic>
      <p:sp>
        <p:nvSpPr>
          <p:cNvPr id="17" name="TextBox 16">
            <a:extLst>
              <a:ext uri="{FF2B5EF4-FFF2-40B4-BE49-F238E27FC236}">
                <a16:creationId xmlns:a16="http://schemas.microsoft.com/office/drawing/2014/main" id="{7FB70CD0-22DE-4120-AB50-CAA9714A9C0B}"/>
              </a:ext>
            </a:extLst>
          </p:cNvPr>
          <p:cNvSpPr txBox="1"/>
          <p:nvPr/>
        </p:nvSpPr>
        <p:spPr>
          <a:xfrm>
            <a:off x="835961" y="1710018"/>
            <a:ext cx="82004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rial"/>
                <a:cs typeface="Arial"/>
              </a:rPr>
              <a:t>Challenge is the lack of real-time efficient and accurate transcriber that saves time for nurses.</a:t>
            </a:r>
          </a:p>
          <a:p>
            <a:endParaRPr lang="en-US" sz="2800">
              <a:latin typeface="Arial"/>
              <a:cs typeface="Calibri"/>
            </a:endParaRPr>
          </a:p>
          <a:p>
            <a:endParaRPr lang="en-US" sz="2800">
              <a:latin typeface="Arial"/>
              <a:cs typeface="Calibri"/>
            </a:endParaRPr>
          </a:p>
          <a:p>
            <a:r>
              <a:rPr lang="en-US" sz="2800">
                <a:latin typeface="Arial"/>
                <a:cs typeface="Calibri"/>
              </a:rPr>
              <a:t>   </a:t>
            </a:r>
          </a:p>
          <a:p>
            <a:r>
              <a:rPr lang="en-US" sz="2800">
                <a:latin typeface="Arial"/>
                <a:cs typeface="Calibri"/>
              </a:rPr>
              <a:t>                         Documentation Time &amp; errors </a:t>
            </a:r>
          </a:p>
          <a:p>
            <a:endParaRPr lang="en-US" sz="2800">
              <a:cs typeface="Calibri"/>
            </a:endParaRPr>
          </a:p>
          <a:p>
            <a:endParaRPr lang="en-US" sz="2800">
              <a:cs typeface="Calibri"/>
            </a:endParaRPr>
          </a:p>
        </p:txBody>
      </p:sp>
      <p:pic>
        <p:nvPicPr>
          <p:cNvPr id="8" name="Picture 8" descr="Icon&#10;&#10;Description automatically generated">
            <a:extLst>
              <a:ext uri="{FF2B5EF4-FFF2-40B4-BE49-F238E27FC236}">
                <a16:creationId xmlns:a16="http://schemas.microsoft.com/office/drawing/2014/main" id="{B1F77135-3C68-49B6-A389-7589C98C5F4F}"/>
              </a:ext>
            </a:extLst>
          </p:cNvPr>
          <p:cNvPicPr>
            <a:picLocks noChangeAspect="1"/>
          </p:cNvPicPr>
          <p:nvPr/>
        </p:nvPicPr>
        <p:blipFill>
          <a:blip r:embed="rId5"/>
          <a:stretch>
            <a:fillRect/>
          </a:stretch>
        </p:blipFill>
        <p:spPr>
          <a:xfrm>
            <a:off x="609600" y="3626293"/>
            <a:ext cx="2103120" cy="1899034"/>
          </a:xfrm>
          <a:prstGeom prst="rect">
            <a:avLst/>
          </a:prstGeom>
        </p:spPr>
      </p:pic>
      <p:pic>
        <p:nvPicPr>
          <p:cNvPr id="10" name="Graphic 10" descr="Clock with solid fill">
            <a:extLst>
              <a:ext uri="{FF2B5EF4-FFF2-40B4-BE49-F238E27FC236}">
                <a16:creationId xmlns:a16="http://schemas.microsoft.com/office/drawing/2014/main" id="{3A8F870C-6936-408B-9B28-D5C74D20E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0888" y="3139274"/>
            <a:ext cx="1132114" cy="914400"/>
          </a:xfrm>
          <a:prstGeom prst="rect">
            <a:avLst/>
          </a:prstGeom>
        </p:spPr>
      </p:pic>
      <p:pic>
        <p:nvPicPr>
          <p:cNvPr id="11" name="Picture 11">
            <a:extLst>
              <a:ext uri="{FF2B5EF4-FFF2-40B4-BE49-F238E27FC236}">
                <a16:creationId xmlns:a16="http://schemas.microsoft.com/office/drawing/2014/main" id="{04A06770-4A02-4A8E-8E42-6DCE69234C9D}"/>
              </a:ext>
            </a:extLst>
          </p:cNvPr>
          <p:cNvPicPr>
            <a:picLocks noChangeAspect="1"/>
          </p:cNvPicPr>
          <p:nvPr/>
        </p:nvPicPr>
        <p:blipFill>
          <a:blip r:embed="rId8"/>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318174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whiteboard&#10;&#10;Description automatically generated">
            <a:extLst>
              <a:ext uri="{FF2B5EF4-FFF2-40B4-BE49-F238E27FC236}">
                <a16:creationId xmlns:a16="http://schemas.microsoft.com/office/drawing/2014/main" id="{A060E154-A386-43C1-A030-1DB3A5AC7B0D}"/>
              </a:ext>
            </a:extLst>
          </p:cNvPr>
          <p:cNvPicPr>
            <a:picLocks noChangeAspect="1"/>
          </p:cNvPicPr>
          <p:nvPr/>
        </p:nvPicPr>
        <p:blipFill>
          <a:blip r:embed="rId3"/>
          <a:stretch>
            <a:fillRect/>
          </a:stretch>
        </p:blipFill>
        <p:spPr>
          <a:xfrm>
            <a:off x="1026382" y="1251120"/>
            <a:ext cx="3923094" cy="2834880"/>
          </a:xfrm>
          <a:prstGeom prst="rect">
            <a:avLst/>
          </a:prstGeom>
        </p:spPr>
      </p:pic>
      <p:sp>
        <p:nvSpPr>
          <p:cNvPr id="2" name="Title 1">
            <a:extLst>
              <a:ext uri="{FF2B5EF4-FFF2-40B4-BE49-F238E27FC236}">
                <a16:creationId xmlns:a16="http://schemas.microsoft.com/office/drawing/2014/main" id="{F344B227-9684-40A4-A75C-7D25FEE1CD0A}"/>
              </a:ext>
            </a:extLst>
          </p:cNvPr>
          <p:cNvSpPr>
            <a:spLocks noGrp="1"/>
          </p:cNvSpPr>
          <p:nvPr>
            <p:ph type="title"/>
          </p:nvPr>
        </p:nvSpPr>
        <p:spPr/>
        <p:txBody>
          <a:bodyPr>
            <a:normAutofit/>
          </a:bodyPr>
          <a:lstStyle/>
          <a:p>
            <a:r>
              <a:rPr lang="en-US" sz="2800">
                <a:latin typeface="Arial"/>
                <a:ea typeface="+mj-lt"/>
                <a:cs typeface="+mj-lt"/>
              </a:rPr>
              <a:t>RNEAZY: </a:t>
            </a:r>
            <a:br>
              <a:rPr lang="en-US">
                <a:latin typeface="Arial"/>
                <a:cs typeface="Calibri Light"/>
              </a:rPr>
            </a:br>
            <a:r>
              <a:rPr lang="en-US">
                <a:latin typeface="Arial"/>
                <a:cs typeface="Calibri Light"/>
              </a:rPr>
              <a:t>Market Potential and Our Niche offering</a:t>
            </a:r>
            <a:endParaRPr lang="en-US">
              <a:latin typeface="Arial"/>
            </a:endParaRPr>
          </a:p>
        </p:txBody>
      </p:sp>
      <p:sp>
        <p:nvSpPr>
          <p:cNvPr id="3" name="Content Placeholder 2">
            <a:extLst>
              <a:ext uri="{FF2B5EF4-FFF2-40B4-BE49-F238E27FC236}">
                <a16:creationId xmlns:a16="http://schemas.microsoft.com/office/drawing/2014/main" id="{1589BF68-96C1-40DF-A290-EEC3D0A84C33}"/>
              </a:ext>
            </a:extLst>
          </p:cNvPr>
          <p:cNvSpPr>
            <a:spLocks noGrp="1"/>
          </p:cNvSpPr>
          <p:nvPr>
            <p:ph idx="1"/>
          </p:nvPr>
        </p:nvSpPr>
        <p:spPr>
          <a:xfrm>
            <a:off x="5225430" y="1777882"/>
            <a:ext cx="6791061" cy="1023557"/>
          </a:xfrm>
        </p:spPr>
        <p:txBody>
          <a:bodyPr vert="horz" lIns="91440" tIns="45720" rIns="91440" bIns="45720" rtlCol="0" anchor="t">
            <a:normAutofit fontScale="85000" lnSpcReduction="10000"/>
          </a:bodyPr>
          <a:lstStyle/>
          <a:p>
            <a:pPr marL="0" indent="0">
              <a:buNone/>
            </a:pPr>
            <a:r>
              <a:rPr lang="en-US">
                <a:latin typeface="Arial"/>
                <a:ea typeface="+mn-lt"/>
                <a:cs typeface="+mn-lt"/>
              </a:rPr>
              <a:t>The global medical transcription software market size was valued at </a:t>
            </a:r>
            <a:r>
              <a:rPr lang="en-US">
                <a:solidFill>
                  <a:srgbClr val="FF0000"/>
                </a:solidFill>
                <a:latin typeface="Arial"/>
                <a:ea typeface="+mn-lt"/>
                <a:cs typeface="+mn-lt"/>
              </a:rPr>
              <a:t>$1.32 Billion in 2019 &amp; is projected to reach $4.89 Billion by 2027.</a:t>
            </a:r>
            <a:r>
              <a:rPr lang="en-US">
                <a:latin typeface="Arial"/>
                <a:ea typeface="+mn-lt"/>
                <a:cs typeface="+mn-lt"/>
              </a:rPr>
              <a:t> </a:t>
            </a:r>
            <a:endParaRPr lang="en-US">
              <a:latin typeface="Arial"/>
              <a:cs typeface="Calibri"/>
            </a:endParaRPr>
          </a:p>
          <a:p>
            <a:endParaRPr lang="en-US">
              <a:cs typeface="Calibri"/>
            </a:endParaRPr>
          </a:p>
          <a:p>
            <a:endParaRPr lang="en-US">
              <a:cs typeface="Calibri"/>
            </a:endParaRPr>
          </a:p>
        </p:txBody>
      </p:sp>
      <p:sp>
        <p:nvSpPr>
          <p:cNvPr id="6" name="TextBox 5">
            <a:extLst>
              <a:ext uri="{FF2B5EF4-FFF2-40B4-BE49-F238E27FC236}">
                <a16:creationId xmlns:a16="http://schemas.microsoft.com/office/drawing/2014/main" id="{01E2A0DB-ED04-47FE-9226-65FC183472A3}"/>
              </a:ext>
            </a:extLst>
          </p:cNvPr>
          <p:cNvSpPr txBox="1"/>
          <p:nvPr/>
        </p:nvSpPr>
        <p:spPr>
          <a:xfrm>
            <a:off x="501376" y="4143976"/>
            <a:ext cx="533747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Arial"/>
                <a:ea typeface="+mn-lt"/>
                <a:cs typeface="+mn-lt"/>
              </a:rPr>
              <a:t>Voice-to-text technology can </a:t>
            </a:r>
            <a:r>
              <a:rPr lang="en-US" sz="2200" b="1">
                <a:latin typeface="Arial"/>
                <a:ea typeface="+mn-lt"/>
                <a:cs typeface="+mn-lt"/>
              </a:rPr>
              <a:t>Improve </a:t>
            </a:r>
            <a:r>
              <a:rPr lang="en-US" sz="2200" u="sng">
                <a:latin typeface="Arial"/>
                <a:ea typeface="+mn-lt"/>
                <a:cs typeface="+mn-lt"/>
              </a:rPr>
              <a:t>documentation time, quality and services </a:t>
            </a:r>
            <a:r>
              <a:rPr lang="en-US" sz="2200">
                <a:latin typeface="Arial"/>
                <a:ea typeface="+mn-lt"/>
                <a:cs typeface="+mn-lt"/>
              </a:rPr>
              <a:t>provided by healthcare providers by</a:t>
            </a:r>
            <a:r>
              <a:rPr lang="en-US" sz="2200" u="sng">
                <a:latin typeface="Arial"/>
                <a:ea typeface="+mn-lt"/>
                <a:cs typeface="+mn-lt"/>
              </a:rPr>
              <a:t> 26%.</a:t>
            </a:r>
          </a:p>
          <a:p>
            <a:r>
              <a:rPr lang="en-US" sz="2200">
                <a:latin typeface="Arial"/>
                <a:ea typeface="+mn-lt"/>
                <a:cs typeface="+mn-lt"/>
              </a:rPr>
              <a:t>It can also reduce cost and help in legal settings.  </a:t>
            </a:r>
          </a:p>
        </p:txBody>
      </p:sp>
      <p:pic>
        <p:nvPicPr>
          <p:cNvPr id="5" name="Picture 6" descr="A picture containing snow&#10;&#10;Description automatically generated">
            <a:extLst>
              <a:ext uri="{FF2B5EF4-FFF2-40B4-BE49-F238E27FC236}">
                <a16:creationId xmlns:a16="http://schemas.microsoft.com/office/drawing/2014/main" id="{4E09207B-2EC5-45EC-836A-28BF5F90207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15112" y="2933634"/>
            <a:ext cx="3435926" cy="2686014"/>
          </a:xfrm>
          <a:prstGeom prst="rect">
            <a:avLst/>
          </a:prstGeom>
        </p:spPr>
      </p:pic>
      <p:pic>
        <p:nvPicPr>
          <p:cNvPr id="8" name="Picture 11" descr="Logo&#10;&#10;Description automatically generated">
            <a:extLst>
              <a:ext uri="{FF2B5EF4-FFF2-40B4-BE49-F238E27FC236}">
                <a16:creationId xmlns:a16="http://schemas.microsoft.com/office/drawing/2014/main" id="{E1E89E28-6EFF-4589-85BB-B188C0663013}"/>
              </a:ext>
            </a:extLst>
          </p:cNvPr>
          <p:cNvPicPr>
            <a:picLocks noChangeAspect="1"/>
          </p:cNvPicPr>
          <p:nvPr/>
        </p:nvPicPr>
        <p:blipFill>
          <a:blip r:embed="rId6"/>
          <a:stretch>
            <a:fillRect/>
          </a:stretch>
        </p:blipFill>
        <p:spPr>
          <a:xfrm>
            <a:off x="10345196" y="5912572"/>
            <a:ext cx="1409701" cy="675282"/>
          </a:xfrm>
          <a:prstGeom prst="rect">
            <a:avLst/>
          </a:prstGeom>
        </p:spPr>
      </p:pic>
      <p:pic>
        <p:nvPicPr>
          <p:cNvPr id="12" name="Picture 4" descr="Diagram&#10;&#10;Description automatically generated">
            <a:extLst>
              <a:ext uri="{FF2B5EF4-FFF2-40B4-BE49-F238E27FC236}">
                <a16:creationId xmlns:a16="http://schemas.microsoft.com/office/drawing/2014/main" id="{E87C66BE-FFC6-4512-9C1A-21EC5BFD73D7}"/>
              </a:ext>
            </a:extLst>
          </p:cNvPr>
          <p:cNvPicPr>
            <a:picLocks noChangeAspect="1"/>
          </p:cNvPicPr>
          <p:nvPr/>
        </p:nvPicPr>
        <p:blipFill>
          <a:blip r:embed="rId7"/>
          <a:stretch>
            <a:fillRect/>
          </a:stretch>
        </p:blipFill>
        <p:spPr>
          <a:xfrm>
            <a:off x="196932" y="6264972"/>
            <a:ext cx="4084122" cy="468590"/>
          </a:xfrm>
          <a:prstGeom prst="rect">
            <a:avLst/>
          </a:prstGeom>
        </p:spPr>
      </p:pic>
    </p:spTree>
    <p:extLst>
      <p:ext uri="{BB962C8B-B14F-4D97-AF65-F5344CB8AC3E}">
        <p14:creationId xmlns:p14="http://schemas.microsoft.com/office/powerpoint/2010/main" val="3174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ea typeface="+mj-lt"/>
                <a:cs typeface="+mj-lt"/>
              </a:rPr>
              <a:t>RNEAZY: </a:t>
            </a:r>
            <a:br>
              <a:rPr lang="en-US">
                <a:latin typeface="Arial"/>
                <a:ea typeface="+mj-lt"/>
                <a:cs typeface="+mj-lt"/>
              </a:rPr>
            </a:br>
            <a:r>
              <a:rPr lang="en-US">
                <a:latin typeface="Arial"/>
                <a:ea typeface="+mj-lt"/>
                <a:cs typeface="+mj-lt"/>
              </a:rPr>
              <a:t>Existing Competitors </a:t>
            </a:r>
            <a:endParaRPr lang="en-US">
              <a:latin typeface="Arial"/>
              <a:cs typeface="Arial"/>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graphicFrame>
        <p:nvGraphicFramePr>
          <p:cNvPr id="5" name="Diagram 5">
            <a:extLst>
              <a:ext uri="{FF2B5EF4-FFF2-40B4-BE49-F238E27FC236}">
                <a16:creationId xmlns:a16="http://schemas.microsoft.com/office/drawing/2014/main" id="{CDA2F750-20BF-46EC-9788-C97D1757C6A0}"/>
              </a:ext>
            </a:extLst>
          </p:cNvPr>
          <p:cNvGraphicFramePr/>
          <p:nvPr>
            <p:extLst>
              <p:ext uri="{D42A27DB-BD31-4B8C-83A1-F6EECF244321}">
                <p14:modId xmlns:p14="http://schemas.microsoft.com/office/powerpoint/2010/main" val="2537032086"/>
              </p:ext>
            </p:extLst>
          </p:nvPr>
        </p:nvGraphicFramePr>
        <p:xfrm>
          <a:off x="634999" y="1780147"/>
          <a:ext cx="6757894" cy="4148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id="{77ED41F9-7DD5-4A1A-B58A-9AB8D37AFB55}"/>
              </a:ext>
            </a:extLst>
          </p:cNvPr>
          <p:cNvSpPr/>
          <p:nvPr/>
        </p:nvSpPr>
        <p:spPr>
          <a:xfrm>
            <a:off x="8422464" y="1607578"/>
            <a:ext cx="3630183" cy="4198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a:solidFill>
                  <a:schemeClr val="bg1"/>
                </a:solidFill>
                <a:cs typeface="Calibri"/>
              </a:rPr>
              <a:t>RNEAZY</a:t>
            </a:r>
            <a:endParaRPr lang="en-US">
              <a:solidFill>
                <a:schemeClr val="bg1"/>
              </a:solidFill>
              <a:cs typeface="Calibri"/>
            </a:endParaRPr>
          </a:p>
          <a:p>
            <a:pPr algn="ctr"/>
            <a:r>
              <a:rPr lang="en-US" sz="2800">
                <a:solidFill>
                  <a:schemeClr val="bg1"/>
                </a:solidFill>
                <a:cs typeface="Calibri"/>
              </a:rPr>
              <a:t> Nurse's documentation</a:t>
            </a:r>
          </a:p>
          <a:p>
            <a:pPr algn="ctr"/>
            <a:r>
              <a:rPr lang="en-US">
                <a:solidFill>
                  <a:schemeClr val="bg1"/>
                </a:solidFill>
                <a:cs typeface="Calibri"/>
              </a:rPr>
              <a:t>Receiving notes,</a:t>
            </a:r>
          </a:p>
          <a:p>
            <a:pPr algn="ctr"/>
            <a:r>
              <a:rPr lang="en-US">
                <a:solidFill>
                  <a:schemeClr val="bg1"/>
                </a:solidFill>
                <a:cs typeface="Calibri"/>
              </a:rPr>
              <a:t> Initial assessment, VS, medication, fluid balance chart,</a:t>
            </a:r>
          </a:p>
          <a:p>
            <a:pPr algn="ctr"/>
            <a:r>
              <a:rPr lang="en-US">
                <a:solidFill>
                  <a:schemeClr val="bg1"/>
                </a:solidFill>
                <a:cs typeface="Calibri"/>
              </a:rPr>
              <a:t>Hand-over notes, </a:t>
            </a:r>
            <a:r>
              <a:rPr lang="en-US" err="1">
                <a:solidFill>
                  <a:schemeClr val="bg1"/>
                </a:solidFill>
                <a:cs typeface="Calibri"/>
              </a:rPr>
              <a:t>etc</a:t>
            </a:r>
            <a:endParaRPr lang="en-US">
              <a:solidFill>
                <a:schemeClr val="bg1"/>
              </a:solidFill>
              <a:cs typeface="Calibri"/>
            </a:endParaRPr>
          </a:p>
          <a:p>
            <a:pPr algn="ctr"/>
            <a:r>
              <a:rPr lang="en-US">
                <a:solidFill>
                  <a:schemeClr val="bg1"/>
                </a:solidFill>
                <a:cs typeface="Calibri"/>
              </a:rPr>
              <a:t>Hourly Rounds, Education</a:t>
            </a:r>
          </a:p>
          <a:p>
            <a:pPr algn="ctr"/>
            <a:r>
              <a:rPr lang="en-US">
                <a:solidFill>
                  <a:schemeClr val="bg1"/>
                </a:solidFill>
                <a:cs typeface="Calibri"/>
              </a:rPr>
              <a:t>Change of Shift</a:t>
            </a:r>
          </a:p>
        </p:txBody>
      </p:sp>
      <p:sp>
        <p:nvSpPr>
          <p:cNvPr id="24" name="Arrow: Right 23">
            <a:extLst>
              <a:ext uri="{FF2B5EF4-FFF2-40B4-BE49-F238E27FC236}">
                <a16:creationId xmlns:a16="http://schemas.microsoft.com/office/drawing/2014/main" id="{5E3C4D8D-C2EE-4662-9BD9-0EBF4561393A}"/>
              </a:ext>
            </a:extLst>
          </p:cNvPr>
          <p:cNvSpPr/>
          <p:nvPr/>
        </p:nvSpPr>
        <p:spPr>
          <a:xfrm>
            <a:off x="7446202" y="3368024"/>
            <a:ext cx="976312"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1" descr="Logo&#10;&#10;Description automatically generated">
            <a:extLst>
              <a:ext uri="{FF2B5EF4-FFF2-40B4-BE49-F238E27FC236}">
                <a16:creationId xmlns:a16="http://schemas.microsoft.com/office/drawing/2014/main" id="{624D1271-338B-42FB-AF61-405FE4F9F6FC}"/>
              </a:ext>
            </a:extLst>
          </p:cNvPr>
          <p:cNvPicPr>
            <a:picLocks noChangeAspect="1"/>
          </p:cNvPicPr>
          <p:nvPr/>
        </p:nvPicPr>
        <p:blipFill>
          <a:blip r:embed="rId9"/>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2178728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ea typeface="+mj-lt"/>
                <a:cs typeface="+mj-lt"/>
              </a:rPr>
              <a:t>RNEAZY: </a:t>
            </a:r>
            <a:br>
              <a:rPr lang="en-US">
                <a:latin typeface="Arial"/>
                <a:ea typeface="+mj-lt"/>
                <a:cs typeface="+mj-lt"/>
              </a:rPr>
            </a:br>
            <a:r>
              <a:rPr lang="en-US">
                <a:latin typeface="Arial"/>
                <a:ea typeface="+mj-lt"/>
                <a:cs typeface="+mj-lt"/>
              </a:rPr>
              <a:t>Existing Competitors </a:t>
            </a:r>
            <a:endParaRPr lang="en-US">
              <a:latin typeface="Arial"/>
              <a:cs typeface="Arial"/>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FD03E408-2E94-4F66-ACB6-D9A95DFED557}"/>
              </a:ext>
            </a:extLst>
          </p:cNvPr>
          <p:cNvPicPr>
            <a:picLocks noChangeAspect="1"/>
          </p:cNvPicPr>
          <p:nvPr/>
        </p:nvPicPr>
        <p:blipFill>
          <a:blip r:embed="rId4"/>
          <a:stretch>
            <a:fillRect/>
          </a:stretch>
        </p:blipFill>
        <p:spPr>
          <a:xfrm>
            <a:off x="836246" y="2269939"/>
            <a:ext cx="3686630" cy="2578637"/>
          </a:xfrm>
          <a:prstGeom prst="rect">
            <a:avLst/>
          </a:prstGeom>
        </p:spPr>
      </p:pic>
      <p:cxnSp>
        <p:nvCxnSpPr>
          <p:cNvPr id="19" name="Straight Arrow Connector 18">
            <a:extLst>
              <a:ext uri="{FF2B5EF4-FFF2-40B4-BE49-F238E27FC236}">
                <a16:creationId xmlns:a16="http://schemas.microsoft.com/office/drawing/2014/main" id="{A6116167-7235-4D95-87E5-DEAD4AE75F9C}"/>
              </a:ext>
            </a:extLst>
          </p:cNvPr>
          <p:cNvCxnSpPr/>
          <p:nvPr/>
        </p:nvCxnSpPr>
        <p:spPr>
          <a:xfrm flipV="1">
            <a:off x="5565687" y="3476096"/>
            <a:ext cx="1409374" cy="1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394A4D9C-38BB-475A-9B12-3201338FCB89}"/>
              </a:ext>
            </a:extLst>
          </p:cNvPr>
          <p:cNvSpPr/>
          <p:nvPr/>
        </p:nvSpPr>
        <p:spPr>
          <a:xfrm>
            <a:off x="1306394" y="2549236"/>
            <a:ext cx="2733259" cy="20209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Graphical user interface, application, table&#10;&#10;Description automatically generated">
            <a:extLst>
              <a:ext uri="{FF2B5EF4-FFF2-40B4-BE49-F238E27FC236}">
                <a16:creationId xmlns:a16="http://schemas.microsoft.com/office/drawing/2014/main" id="{4F9E9FFC-A81A-4829-B582-9FB9497BCE14}"/>
              </a:ext>
            </a:extLst>
          </p:cNvPr>
          <p:cNvPicPr>
            <a:picLocks noChangeAspect="1"/>
          </p:cNvPicPr>
          <p:nvPr/>
        </p:nvPicPr>
        <p:blipFill>
          <a:blip r:embed="rId5"/>
          <a:stretch>
            <a:fillRect/>
          </a:stretch>
        </p:blipFill>
        <p:spPr>
          <a:xfrm>
            <a:off x="7828127" y="2396576"/>
            <a:ext cx="3636048" cy="2582542"/>
          </a:xfrm>
          <a:prstGeom prst="rect">
            <a:avLst/>
          </a:prstGeom>
        </p:spPr>
      </p:pic>
      <p:pic>
        <p:nvPicPr>
          <p:cNvPr id="6" name="Picture 11">
            <a:extLst>
              <a:ext uri="{FF2B5EF4-FFF2-40B4-BE49-F238E27FC236}">
                <a16:creationId xmlns:a16="http://schemas.microsoft.com/office/drawing/2014/main" id="{F73F99E0-712C-48C6-AED9-59B1C558A012}"/>
              </a:ext>
            </a:extLst>
          </p:cNvPr>
          <p:cNvPicPr>
            <a:picLocks noChangeAspect="1"/>
          </p:cNvPicPr>
          <p:nvPr/>
        </p:nvPicPr>
        <p:blipFill>
          <a:blip r:embed="rId6"/>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31021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15926"/>
          </a:xfrm>
        </p:spPr>
        <p:txBody>
          <a:bodyPr>
            <a:normAutofit fontScale="90000"/>
          </a:bodyPr>
          <a:lstStyle/>
          <a:p>
            <a:r>
              <a:rPr lang="en-US" sz="2800">
                <a:latin typeface="Arial"/>
                <a:cs typeface="Calibri Light"/>
              </a:rPr>
              <a:t>RNEAZY: MVP Examples</a:t>
            </a: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pic>
        <p:nvPicPr>
          <p:cNvPr id="6" name="Picture 7" descr="Text&#10;&#10;Description automatically generated">
            <a:extLst>
              <a:ext uri="{FF2B5EF4-FFF2-40B4-BE49-F238E27FC236}">
                <a16:creationId xmlns:a16="http://schemas.microsoft.com/office/drawing/2014/main" id="{1881203B-92D9-4A2E-B89A-D060AD94940C}"/>
              </a:ext>
            </a:extLst>
          </p:cNvPr>
          <p:cNvPicPr>
            <a:picLocks noChangeAspect="1"/>
          </p:cNvPicPr>
          <p:nvPr/>
        </p:nvPicPr>
        <p:blipFill>
          <a:blip r:embed="rId4"/>
          <a:stretch>
            <a:fillRect/>
          </a:stretch>
        </p:blipFill>
        <p:spPr>
          <a:xfrm>
            <a:off x="7741572" y="900272"/>
            <a:ext cx="3325200" cy="4811457"/>
          </a:xfrm>
          <a:prstGeom prst="rect">
            <a:avLst/>
          </a:prstGeom>
        </p:spPr>
      </p:pic>
      <p:pic>
        <p:nvPicPr>
          <p:cNvPr id="7" name="Picture 8" descr="A picture containing logo&#10;&#10;Description automatically generated">
            <a:extLst>
              <a:ext uri="{FF2B5EF4-FFF2-40B4-BE49-F238E27FC236}">
                <a16:creationId xmlns:a16="http://schemas.microsoft.com/office/drawing/2014/main" id="{71C0C601-68D0-4ECB-BECC-C05CFBE9D58E}"/>
              </a:ext>
            </a:extLst>
          </p:cNvPr>
          <p:cNvPicPr>
            <a:picLocks noChangeAspect="1"/>
          </p:cNvPicPr>
          <p:nvPr/>
        </p:nvPicPr>
        <p:blipFill>
          <a:blip r:embed="rId5"/>
          <a:stretch>
            <a:fillRect/>
          </a:stretch>
        </p:blipFill>
        <p:spPr>
          <a:xfrm>
            <a:off x="953814" y="899088"/>
            <a:ext cx="3294993" cy="4797065"/>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322F5F0A-F360-4FD1-AC39-66090F64C27C}"/>
              </a:ext>
            </a:extLst>
          </p:cNvPr>
          <p:cNvPicPr>
            <a:picLocks noChangeAspect="1"/>
          </p:cNvPicPr>
          <p:nvPr/>
        </p:nvPicPr>
        <p:blipFill>
          <a:blip r:embed="rId6"/>
          <a:stretch>
            <a:fillRect/>
          </a:stretch>
        </p:blipFill>
        <p:spPr>
          <a:xfrm>
            <a:off x="4317125" y="899088"/>
            <a:ext cx="3334406" cy="4797065"/>
          </a:xfrm>
          <a:prstGeom prst="rect">
            <a:avLst/>
          </a:prstGeom>
        </p:spPr>
      </p:pic>
      <p:pic>
        <p:nvPicPr>
          <p:cNvPr id="3" name="Picture 11" descr="Logo&#10;&#10;Description automatically generated">
            <a:extLst>
              <a:ext uri="{FF2B5EF4-FFF2-40B4-BE49-F238E27FC236}">
                <a16:creationId xmlns:a16="http://schemas.microsoft.com/office/drawing/2014/main" id="{9600C9D9-FF4B-4559-A64E-C39C2B856393}"/>
              </a:ext>
            </a:extLst>
          </p:cNvPr>
          <p:cNvPicPr>
            <a:picLocks noChangeAspect="1"/>
          </p:cNvPicPr>
          <p:nvPr/>
        </p:nvPicPr>
        <p:blipFill>
          <a:blip r:embed="rId7"/>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227554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268"/>
            <a:ext cx="10515600" cy="1325563"/>
          </a:xfrm>
        </p:spPr>
        <p:txBody>
          <a:bodyPr/>
          <a:lstStyle/>
          <a:p>
            <a:r>
              <a:rPr lang="en-US" sz="2800">
                <a:latin typeface="Arial"/>
                <a:ea typeface="+mj-lt"/>
                <a:cs typeface="+mj-lt"/>
              </a:rPr>
              <a:t>RNEAZY: </a:t>
            </a:r>
            <a:br>
              <a:rPr lang="en-US">
                <a:latin typeface="Arial"/>
                <a:ea typeface="+mj-lt"/>
                <a:cs typeface="+mj-lt"/>
              </a:rPr>
            </a:br>
            <a:r>
              <a:rPr lang="en-US" sz="2800">
                <a:latin typeface="Arial"/>
                <a:cs typeface="Calibri Light"/>
              </a:rPr>
              <a:t>System Workflow</a:t>
            </a:r>
            <a:endParaRPr lang="en-US">
              <a:latin typeface="Arial"/>
              <a:cs typeface="Calibri Light"/>
            </a:endParaRPr>
          </a:p>
        </p:txBody>
      </p:sp>
      <p:sp>
        <p:nvSpPr>
          <p:cNvPr id="3" name="Subtitle 2"/>
          <p:cNvSpPr>
            <a:spLocks noGrp="1"/>
          </p:cNvSpPr>
          <p:nvPr>
            <p:ph idx="1"/>
          </p:nvPr>
        </p:nvSpPr>
        <p:spPr/>
        <p:txBody>
          <a:bodyPr vert="horz" lIns="91440" tIns="45720" rIns="91440" bIns="45720" rtlCol="0" anchor="t">
            <a:normAutofit/>
          </a:bodyPr>
          <a:lstStyle/>
          <a:p>
            <a:pPr marL="0" indent="0">
              <a:buNone/>
            </a:pPr>
            <a:endParaRPr lang="en-US">
              <a:solidFill>
                <a:srgbClr val="FF0000"/>
              </a:solidFill>
              <a:latin typeface="Arial"/>
              <a:cs typeface="Calibri"/>
            </a:endParaRPr>
          </a:p>
          <a:p>
            <a:pPr marL="0" indent="0">
              <a:buNone/>
            </a:pPr>
            <a:endParaRPr lang="en-US">
              <a:cs typeface="Calibri"/>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sp>
        <p:nvSpPr>
          <p:cNvPr id="5" name="Rectangle 4">
            <a:extLst>
              <a:ext uri="{FF2B5EF4-FFF2-40B4-BE49-F238E27FC236}">
                <a16:creationId xmlns:a16="http://schemas.microsoft.com/office/drawing/2014/main" id="{297CD044-681A-4C02-9C75-8C786741A30A}"/>
              </a:ext>
            </a:extLst>
          </p:cNvPr>
          <p:cNvSpPr/>
          <p:nvPr/>
        </p:nvSpPr>
        <p:spPr>
          <a:xfrm>
            <a:off x="1901374" y="2971800"/>
            <a:ext cx="14078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Log in to our service</a:t>
            </a:r>
            <a:endParaRPr lang="en-US"/>
          </a:p>
        </p:txBody>
      </p:sp>
      <p:sp>
        <p:nvSpPr>
          <p:cNvPr id="6" name="Rectangle 5">
            <a:extLst>
              <a:ext uri="{FF2B5EF4-FFF2-40B4-BE49-F238E27FC236}">
                <a16:creationId xmlns:a16="http://schemas.microsoft.com/office/drawing/2014/main" id="{70B6FCA7-72E4-4A62-B1A8-E35B81D63CED}"/>
              </a:ext>
            </a:extLst>
          </p:cNvPr>
          <p:cNvSpPr/>
          <p:nvPr/>
        </p:nvSpPr>
        <p:spPr>
          <a:xfrm>
            <a:off x="3870036" y="2971799"/>
            <a:ext cx="155302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Speak MRN #</a:t>
            </a:r>
            <a:endParaRPr lang="en-US"/>
          </a:p>
        </p:txBody>
      </p:sp>
      <p:sp>
        <p:nvSpPr>
          <p:cNvPr id="8" name="Rectangle 7">
            <a:extLst>
              <a:ext uri="{FF2B5EF4-FFF2-40B4-BE49-F238E27FC236}">
                <a16:creationId xmlns:a16="http://schemas.microsoft.com/office/drawing/2014/main" id="{5E8C3E6B-BA71-4CB3-AE45-E217BDB95CAF}"/>
              </a:ext>
            </a:extLst>
          </p:cNvPr>
          <p:cNvSpPr/>
          <p:nvPr/>
        </p:nvSpPr>
        <p:spPr>
          <a:xfrm>
            <a:off x="166916" y="2969983"/>
            <a:ext cx="1551630" cy="963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cs typeface="Calibri"/>
              </a:rPr>
              <a:t>Hands-free device/personal phone</a:t>
            </a:r>
          </a:p>
        </p:txBody>
      </p:sp>
      <p:sp>
        <p:nvSpPr>
          <p:cNvPr id="9" name="Rectangle 8">
            <a:extLst>
              <a:ext uri="{FF2B5EF4-FFF2-40B4-BE49-F238E27FC236}">
                <a16:creationId xmlns:a16="http://schemas.microsoft.com/office/drawing/2014/main" id="{FF78B775-E35B-463D-B758-48F3886CF2E2}"/>
              </a:ext>
            </a:extLst>
          </p:cNvPr>
          <p:cNvSpPr/>
          <p:nvPr/>
        </p:nvSpPr>
        <p:spPr>
          <a:xfrm>
            <a:off x="8554195" y="2973120"/>
            <a:ext cx="1407884" cy="983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Speech transferred to EHR</a:t>
            </a:r>
          </a:p>
        </p:txBody>
      </p:sp>
      <p:sp>
        <p:nvSpPr>
          <p:cNvPr id="10" name="Rectangle 9">
            <a:extLst>
              <a:ext uri="{FF2B5EF4-FFF2-40B4-BE49-F238E27FC236}">
                <a16:creationId xmlns:a16="http://schemas.microsoft.com/office/drawing/2014/main" id="{51667259-984F-42CC-A8D0-C29F8BB96B62}"/>
              </a:ext>
            </a:extLst>
          </p:cNvPr>
          <p:cNvSpPr/>
          <p:nvPr/>
        </p:nvSpPr>
        <p:spPr>
          <a:xfrm>
            <a:off x="10567722" y="2973120"/>
            <a:ext cx="1259443" cy="973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Log out</a:t>
            </a:r>
            <a:endParaRPr lang="en-US"/>
          </a:p>
        </p:txBody>
      </p:sp>
      <p:cxnSp>
        <p:nvCxnSpPr>
          <p:cNvPr id="11" name="Straight Arrow Connector 10">
            <a:extLst>
              <a:ext uri="{FF2B5EF4-FFF2-40B4-BE49-F238E27FC236}">
                <a16:creationId xmlns:a16="http://schemas.microsoft.com/office/drawing/2014/main" id="{1A2A3EB3-4A3C-474E-8595-BFD94C8015C2}"/>
              </a:ext>
            </a:extLst>
          </p:cNvPr>
          <p:cNvCxnSpPr/>
          <p:nvPr/>
        </p:nvCxnSpPr>
        <p:spPr>
          <a:xfrm>
            <a:off x="1543504" y="3463018"/>
            <a:ext cx="355601" cy="1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F0D07D-E029-4601-B611-3A6D1F14235D}"/>
              </a:ext>
            </a:extLst>
          </p:cNvPr>
          <p:cNvCxnSpPr>
            <a:cxnSpLocks/>
          </p:cNvCxnSpPr>
          <p:nvPr/>
        </p:nvCxnSpPr>
        <p:spPr>
          <a:xfrm flipV="1">
            <a:off x="3304350" y="3433989"/>
            <a:ext cx="513938" cy="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BA9F0CA-1C29-4F93-BD85-4D2904222042}"/>
              </a:ext>
            </a:extLst>
          </p:cNvPr>
          <p:cNvSpPr/>
          <p:nvPr/>
        </p:nvSpPr>
        <p:spPr>
          <a:xfrm>
            <a:off x="1908631" y="4398158"/>
            <a:ext cx="14078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Identify returning RN</a:t>
            </a:r>
            <a:endParaRPr lang="en-US"/>
          </a:p>
        </p:txBody>
      </p:sp>
      <p:sp>
        <p:nvSpPr>
          <p:cNvPr id="14" name="Rectangle 13">
            <a:extLst>
              <a:ext uri="{FF2B5EF4-FFF2-40B4-BE49-F238E27FC236}">
                <a16:creationId xmlns:a16="http://schemas.microsoft.com/office/drawing/2014/main" id="{40EB32A3-3C47-40F9-AD41-E7696A7CD3CA}"/>
              </a:ext>
            </a:extLst>
          </p:cNvPr>
          <p:cNvSpPr/>
          <p:nvPr/>
        </p:nvSpPr>
        <p:spPr>
          <a:xfrm>
            <a:off x="6023428" y="2971800"/>
            <a:ext cx="1978559" cy="92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Record assessment and procedures </a:t>
            </a:r>
          </a:p>
        </p:txBody>
      </p:sp>
      <p:cxnSp>
        <p:nvCxnSpPr>
          <p:cNvPr id="16" name="Straight Arrow Connector 15">
            <a:extLst>
              <a:ext uri="{FF2B5EF4-FFF2-40B4-BE49-F238E27FC236}">
                <a16:creationId xmlns:a16="http://schemas.microsoft.com/office/drawing/2014/main" id="{82F5DB89-CC7A-4D87-808B-F98DC19B9F0A}"/>
              </a:ext>
            </a:extLst>
          </p:cNvPr>
          <p:cNvCxnSpPr/>
          <p:nvPr/>
        </p:nvCxnSpPr>
        <p:spPr>
          <a:xfrm>
            <a:off x="5440879" y="3417123"/>
            <a:ext cx="577932" cy="1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04F3BE-D528-4B9D-8634-35CEFBF870B7}"/>
              </a:ext>
            </a:extLst>
          </p:cNvPr>
          <p:cNvCxnSpPr/>
          <p:nvPr/>
        </p:nvCxnSpPr>
        <p:spPr>
          <a:xfrm flipV="1">
            <a:off x="8008299" y="3494686"/>
            <a:ext cx="538348" cy="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A5CF9-63ED-41DC-A61D-5C26CAA14582}"/>
              </a:ext>
            </a:extLst>
          </p:cNvPr>
          <p:cNvCxnSpPr/>
          <p:nvPr/>
        </p:nvCxnSpPr>
        <p:spPr>
          <a:xfrm>
            <a:off x="2322368" y="3247653"/>
            <a:ext cx="23751" cy="114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6E2CC5-339F-4474-AFD0-343489BB50D0}"/>
              </a:ext>
            </a:extLst>
          </p:cNvPr>
          <p:cNvCxnSpPr>
            <a:cxnSpLocks/>
          </p:cNvCxnSpPr>
          <p:nvPr/>
        </p:nvCxnSpPr>
        <p:spPr>
          <a:xfrm flipH="1" flipV="1">
            <a:off x="2831028" y="3894857"/>
            <a:ext cx="5937"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C3880A-5B6B-4729-BC62-24A2FD1AC95E}"/>
              </a:ext>
            </a:extLst>
          </p:cNvPr>
          <p:cNvCxnSpPr>
            <a:cxnSpLocks/>
          </p:cNvCxnSpPr>
          <p:nvPr/>
        </p:nvCxnSpPr>
        <p:spPr>
          <a:xfrm flipV="1">
            <a:off x="9948628" y="3455101"/>
            <a:ext cx="614548" cy="13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22BDE66-D623-410D-8F90-F6D952700B15}"/>
              </a:ext>
            </a:extLst>
          </p:cNvPr>
          <p:cNvSpPr/>
          <p:nvPr/>
        </p:nvSpPr>
        <p:spPr>
          <a:xfrm>
            <a:off x="1908631" y="1478807"/>
            <a:ext cx="140788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Keywords to start/stop recording</a:t>
            </a:r>
            <a:endParaRPr lang="en-US"/>
          </a:p>
        </p:txBody>
      </p:sp>
      <p:cxnSp>
        <p:nvCxnSpPr>
          <p:cNvPr id="22" name="Straight Arrow Connector 21">
            <a:extLst>
              <a:ext uri="{FF2B5EF4-FFF2-40B4-BE49-F238E27FC236}">
                <a16:creationId xmlns:a16="http://schemas.microsoft.com/office/drawing/2014/main" id="{0D111654-AD1D-4D39-A0FF-132CDC7DE2C0}"/>
              </a:ext>
            </a:extLst>
          </p:cNvPr>
          <p:cNvCxnSpPr>
            <a:cxnSpLocks/>
          </p:cNvCxnSpPr>
          <p:nvPr/>
        </p:nvCxnSpPr>
        <p:spPr>
          <a:xfrm flipH="1" flipV="1">
            <a:off x="2326326" y="2400545"/>
            <a:ext cx="5937" cy="54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E6CE07-4571-4D52-8298-D1EF8E96382D}"/>
              </a:ext>
            </a:extLst>
          </p:cNvPr>
          <p:cNvCxnSpPr>
            <a:cxnSpLocks/>
          </p:cNvCxnSpPr>
          <p:nvPr/>
        </p:nvCxnSpPr>
        <p:spPr>
          <a:xfrm>
            <a:off x="2876549" y="1822614"/>
            <a:ext cx="23751" cy="114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3B36E45-3770-4106-9E8D-DD7C4352C5D4}"/>
              </a:ext>
            </a:extLst>
          </p:cNvPr>
          <p:cNvSpPr/>
          <p:nvPr/>
        </p:nvSpPr>
        <p:spPr>
          <a:xfrm>
            <a:off x="6284685" y="4426526"/>
            <a:ext cx="155302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Audit Trail </a:t>
            </a:r>
            <a:endParaRPr lang="en-US"/>
          </a:p>
        </p:txBody>
      </p:sp>
      <p:sp>
        <p:nvSpPr>
          <p:cNvPr id="24" name="Rectangle 23">
            <a:extLst>
              <a:ext uri="{FF2B5EF4-FFF2-40B4-BE49-F238E27FC236}">
                <a16:creationId xmlns:a16="http://schemas.microsoft.com/office/drawing/2014/main" id="{77E3F296-CC9C-473B-99CA-61179E02EACE}"/>
              </a:ext>
            </a:extLst>
          </p:cNvPr>
          <p:cNvSpPr/>
          <p:nvPr/>
        </p:nvSpPr>
        <p:spPr>
          <a:xfrm>
            <a:off x="3931696" y="4443273"/>
            <a:ext cx="1678631" cy="956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Security /HIPAA</a:t>
            </a:r>
            <a:endParaRPr lang="en-US"/>
          </a:p>
          <a:p>
            <a:pPr algn="ctr"/>
            <a:r>
              <a:rPr lang="en-US">
                <a:cs typeface="Calibri"/>
              </a:rPr>
              <a:t>Multi-Factor Authentication </a:t>
            </a:r>
            <a:endParaRPr lang="en-US"/>
          </a:p>
        </p:txBody>
      </p:sp>
      <p:cxnSp>
        <p:nvCxnSpPr>
          <p:cNvPr id="25" name="Straight Arrow Connector 24">
            <a:extLst>
              <a:ext uri="{FF2B5EF4-FFF2-40B4-BE49-F238E27FC236}">
                <a16:creationId xmlns:a16="http://schemas.microsoft.com/office/drawing/2014/main" id="{F0030A65-6E46-4EC8-8338-E95D572BEC69}"/>
              </a:ext>
            </a:extLst>
          </p:cNvPr>
          <p:cNvCxnSpPr>
            <a:cxnSpLocks/>
          </p:cNvCxnSpPr>
          <p:nvPr/>
        </p:nvCxnSpPr>
        <p:spPr>
          <a:xfrm flipH="1" flipV="1">
            <a:off x="3299949" y="3903230"/>
            <a:ext cx="600465" cy="56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11">
            <a:extLst>
              <a:ext uri="{FF2B5EF4-FFF2-40B4-BE49-F238E27FC236}">
                <a16:creationId xmlns:a16="http://schemas.microsoft.com/office/drawing/2014/main" id="{7C536F9D-E08C-4EC7-8F8B-9BC43947C9B7}"/>
              </a:ext>
            </a:extLst>
          </p:cNvPr>
          <p:cNvPicPr>
            <a:picLocks noChangeAspect="1"/>
          </p:cNvPicPr>
          <p:nvPr/>
        </p:nvPicPr>
        <p:blipFill>
          <a:blip r:embed="rId4"/>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375051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ea typeface="+mj-lt"/>
                <a:cs typeface="+mj-lt"/>
              </a:rPr>
              <a:t>RNEAZY: System Workflow </a:t>
            </a:r>
            <a:br>
              <a:rPr lang="en-US">
                <a:latin typeface="Arial"/>
                <a:ea typeface="+mj-lt"/>
                <a:cs typeface="+mj-lt"/>
              </a:rPr>
            </a:br>
            <a:r>
              <a:rPr lang="en-US">
                <a:latin typeface="Arial"/>
                <a:ea typeface="+mj-lt"/>
                <a:cs typeface="+mj-lt"/>
              </a:rPr>
              <a:t>Security &amp; HIPAA </a:t>
            </a:r>
            <a:endParaRPr lang="en-US">
              <a:latin typeface="Arial"/>
              <a:cs typeface="Arial"/>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pic>
        <p:nvPicPr>
          <p:cNvPr id="5" name="Picture 5" descr="A picture containing text, monitor, electronics, screen&#10;&#10;Description automatically generated">
            <a:extLst>
              <a:ext uri="{FF2B5EF4-FFF2-40B4-BE49-F238E27FC236}">
                <a16:creationId xmlns:a16="http://schemas.microsoft.com/office/drawing/2014/main" id="{053B95DE-52BC-418B-893B-16E383B153F1}"/>
              </a:ext>
            </a:extLst>
          </p:cNvPr>
          <p:cNvPicPr>
            <a:picLocks noChangeAspect="1"/>
          </p:cNvPicPr>
          <p:nvPr/>
        </p:nvPicPr>
        <p:blipFill>
          <a:blip r:embed="rId4"/>
          <a:stretch>
            <a:fillRect/>
          </a:stretch>
        </p:blipFill>
        <p:spPr>
          <a:xfrm>
            <a:off x="789440" y="2242003"/>
            <a:ext cx="561976" cy="1094922"/>
          </a:xfrm>
          <a:prstGeom prst="rect">
            <a:avLst/>
          </a:prstGeom>
        </p:spPr>
      </p:pic>
      <p:sp>
        <p:nvSpPr>
          <p:cNvPr id="6" name="Right Brace 5">
            <a:extLst>
              <a:ext uri="{FF2B5EF4-FFF2-40B4-BE49-F238E27FC236}">
                <a16:creationId xmlns:a16="http://schemas.microsoft.com/office/drawing/2014/main" id="{298400D1-37BA-4E17-BE50-3B0140A5F99F}"/>
              </a:ext>
            </a:extLst>
          </p:cNvPr>
          <p:cNvSpPr/>
          <p:nvPr/>
        </p:nvSpPr>
        <p:spPr>
          <a:xfrm>
            <a:off x="2311045" y="2459622"/>
            <a:ext cx="989263" cy="19384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16" descr="Icon&#10;&#10;Description automatically generated">
            <a:extLst>
              <a:ext uri="{FF2B5EF4-FFF2-40B4-BE49-F238E27FC236}">
                <a16:creationId xmlns:a16="http://schemas.microsoft.com/office/drawing/2014/main" id="{6BF992C6-4E5D-4A13-8128-8E92AE67245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064001" y="2648857"/>
            <a:ext cx="1551214" cy="1551214"/>
          </a:xfrm>
          <a:prstGeom prst="rect">
            <a:avLst/>
          </a:prstGeom>
        </p:spPr>
      </p:pic>
      <p:pic>
        <p:nvPicPr>
          <p:cNvPr id="10" name="Picture 19" descr="Download Icon Internet · Free image on Pixabay">
            <a:extLst>
              <a:ext uri="{FF2B5EF4-FFF2-40B4-BE49-F238E27FC236}">
                <a16:creationId xmlns:a16="http://schemas.microsoft.com/office/drawing/2014/main" id="{02546046-9D6F-4339-8AD1-2198129E6295}"/>
              </a:ext>
            </a:extLst>
          </p:cNvPr>
          <p:cNvPicPr>
            <a:picLocks noChangeAspect="1"/>
          </p:cNvPicPr>
          <p:nvPr/>
        </p:nvPicPr>
        <p:blipFill>
          <a:blip r:embed="rId7"/>
          <a:stretch>
            <a:fillRect/>
          </a:stretch>
        </p:blipFill>
        <p:spPr>
          <a:xfrm>
            <a:off x="4152898" y="3336471"/>
            <a:ext cx="448131" cy="420915"/>
          </a:xfrm>
          <a:prstGeom prst="rect">
            <a:avLst/>
          </a:prstGeom>
        </p:spPr>
      </p:pic>
      <p:sp>
        <p:nvSpPr>
          <p:cNvPr id="14" name="Arrow: Right 13">
            <a:extLst>
              <a:ext uri="{FF2B5EF4-FFF2-40B4-BE49-F238E27FC236}">
                <a16:creationId xmlns:a16="http://schemas.microsoft.com/office/drawing/2014/main" id="{D8900265-3117-4349-90FE-6847507F654B}"/>
              </a:ext>
            </a:extLst>
          </p:cNvPr>
          <p:cNvSpPr/>
          <p:nvPr/>
        </p:nvSpPr>
        <p:spPr>
          <a:xfrm>
            <a:off x="6259939" y="3186683"/>
            <a:ext cx="979714" cy="480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0" descr="Cloud icon | Free SVG">
            <a:extLst>
              <a:ext uri="{FF2B5EF4-FFF2-40B4-BE49-F238E27FC236}">
                <a16:creationId xmlns:a16="http://schemas.microsoft.com/office/drawing/2014/main" id="{1968764C-03BE-4B13-B2A3-0FF4132299F0}"/>
              </a:ext>
            </a:extLst>
          </p:cNvPr>
          <p:cNvPicPr>
            <a:picLocks noChangeAspect="1"/>
          </p:cNvPicPr>
          <p:nvPr/>
        </p:nvPicPr>
        <p:blipFill>
          <a:blip r:embed="rId8"/>
          <a:stretch>
            <a:fillRect/>
          </a:stretch>
        </p:blipFill>
        <p:spPr>
          <a:xfrm>
            <a:off x="3808185" y="3327399"/>
            <a:ext cx="693058" cy="674916"/>
          </a:xfrm>
          <a:prstGeom prst="rect">
            <a:avLst/>
          </a:prstGeom>
        </p:spPr>
      </p:pic>
      <p:pic>
        <p:nvPicPr>
          <p:cNvPr id="18" name="Picture 6" descr="Icon&#10;&#10;Description automatically generated">
            <a:extLst>
              <a:ext uri="{FF2B5EF4-FFF2-40B4-BE49-F238E27FC236}">
                <a16:creationId xmlns:a16="http://schemas.microsoft.com/office/drawing/2014/main" id="{7EA9FF7F-7FDC-48BD-AC21-156A4737F28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87928" y="3941989"/>
            <a:ext cx="973223" cy="1013328"/>
          </a:xfrm>
          <a:prstGeom prst="rect">
            <a:avLst/>
          </a:prstGeom>
        </p:spPr>
      </p:pic>
      <p:pic>
        <p:nvPicPr>
          <p:cNvPr id="22" name="Picture 8" descr="Graphical user interface, application, table&#10;&#10;Description automatically generated">
            <a:extLst>
              <a:ext uri="{FF2B5EF4-FFF2-40B4-BE49-F238E27FC236}">
                <a16:creationId xmlns:a16="http://schemas.microsoft.com/office/drawing/2014/main" id="{2E0E2778-6B1D-4443-83E1-BFD54A628915}"/>
              </a:ext>
            </a:extLst>
          </p:cNvPr>
          <p:cNvPicPr>
            <a:picLocks noChangeAspect="1"/>
          </p:cNvPicPr>
          <p:nvPr/>
        </p:nvPicPr>
        <p:blipFill>
          <a:blip r:embed="rId11"/>
          <a:stretch>
            <a:fillRect/>
          </a:stretch>
        </p:blipFill>
        <p:spPr>
          <a:xfrm>
            <a:off x="7953828" y="2653149"/>
            <a:ext cx="2743200" cy="1243273"/>
          </a:xfrm>
          <a:prstGeom prst="rect">
            <a:avLst/>
          </a:prstGeom>
        </p:spPr>
      </p:pic>
      <p:pic>
        <p:nvPicPr>
          <p:cNvPr id="3" name="Picture 11">
            <a:extLst>
              <a:ext uri="{FF2B5EF4-FFF2-40B4-BE49-F238E27FC236}">
                <a16:creationId xmlns:a16="http://schemas.microsoft.com/office/drawing/2014/main" id="{E7D28F6F-0020-4896-AA35-B80635F4AC93}"/>
              </a:ext>
            </a:extLst>
          </p:cNvPr>
          <p:cNvPicPr>
            <a:picLocks noChangeAspect="1"/>
          </p:cNvPicPr>
          <p:nvPr/>
        </p:nvPicPr>
        <p:blipFill>
          <a:blip r:embed="rId12"/>
          <a:stretch>
            <a:fillRect/>
          </a:stretch>
        </p:blipFill>
        <p:spPr>
          <a:xfrm>
            <a:off x="10345196" y="5912572"/>
            <a:ext cx="1409701" cy="675282"/>
          </a:xfrm>
          <a:prstGeom prst="rect">
            <a:avLst/>
          </a:prstGeom>
        </p:spPr>
      </p:pic>
      <p:graphicFrame>
        <p:nvGraphicFramePr>
          <p:cNvPr id="9" name="Diagram 10">
            <a:extLst>
              <a:ext uri="{FF2B5EF4-FFF2-40B4-BE49-F238E27FC236}">
                <a16:creationId xmlns:a16="http://schemas.microsoft.com/office/drawing/2014/main" id="{6E3E24BC-CD4A-4376-BA4D-82B47C027B59}"/>
              </a:ext>
            </a:extLst>
          </p:cNvPr>
          <p:cNvGraphicFramePr/>
          <p:nvPr>
            <p:extLst>
              <p:ext uri="{D42A27DB-BD31-4B8C-83A1-F6EECF244321}">
                <p14:modId xmlns:p14="http://schemas.microsoft.com/office/powerpoint/2010/main" val="2443046615"/>
              </p:ext>
            </p:extLst>
          </p:nvPr>
        </p:nvGraphicFramePr>
        <p:xfrm>
          <a:off x="4066790" y="3753617"/>
          <a:ext cx="4563627" cy="30100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2299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ea typeface="+mj-lt"/>
                <a:cs typeface="+mj-lt"/>
              </a:rPr>
              <a:t>RNEAZY: </a:t>
            </a:r>
            <a:br>
              <a:rPr lang="en-US">
                <a:latin typeface="Arial"/>
                <a:ea typeface="+mj-lt"/>
                <a:cs typeface="+mj-lt"/>
              </a:rPr>
            </a:br>
            <a:r>
              <a:rPr lang="en-US">
                <a:latin typeface="Arial"/>
                <a:ea typeface="+mj-lt"/>
                <a:cs typeface="+mj-lt"/>
              </a:rPr>
              <a:t>The Team / Questions?</a:t>
            </a:r>
            <a:endParaRPr lang="en-US">
              <a:latin typeface="Arial"/>
              <a:cs typeface="Arial"/>
            </a:endParaRPr>
          </a:p>
        </p:txBody>
      </p:sp>
      <p:sp>
        <p:nvSpPr>
          <p:cNvPr id="3" name="Subtitle 2"/>
          <p:cNvSpPr>
            <a:spLocks noGrp="1"/>
          </p:cNvSpPr>
          <p:nvPr>
            <p:ph idx="1"/>
          </p:nvPr>
        </p:nvSpPr>
        <p:spPr>
          <a:xfrm>
            <a:off x="838200" y="1825625"/>
            <a:ext cx="10515600" cy="3101955"/>
          </a:xfrm>
        </p:spPr>
        <p:txBody>
          <a:bodyPr vert="horz" lIns="91440" tIns="45720" rIns="91440" bIns="45720" rtlCol="0" anchor="t">
            <a:normAutofit/>
          </a:bodyPr>
          <a:lstStyle/>
          <a:p>
            <a:endParaRPr lang="en-US">
              <a:ea typeface="+mn-lt"/>
              <a:cs typeface="+mn-lt"/>
            </a:endParaRPr>
          </a:p>
          <a:p>
            <a:endParaRPr lang="en-US">
              <a:ea typeface="+mn-lt"/>
              <a:cs typeface="+mn-lt"/>
            </a:endParaRPr>
          </a:p>
          <a:p>
            <a:endParaRPr lang="en-US"/>
          </a:p>
          <a:p>
            <a:endParaRPr lang="en-US">
              <a:ea typeface="+mn-lt"/>
              <a:cs typeface="+mn-lt"/>
            </a:endParaRPr>
          </a:p>
          <a:p>
            <a:endParaRPr lang="en-US">
              <a:ea typeface="+mn-lt"/>
              <a:cs typeface="+mn-lt"/>
            </a:endParaRPr>
          </a:p>
          <a:p>
            <a:endParaRPr lang="en-US">
              <a:ea typeface="+mn-lt"/>
              <a:cs typeface="+mn-lt"/>
            </a:endParaRPr>
          </a:p>
        </p:txBody>
      </p:sp>
      <p:pic>
        <p:nvPicPr>
          <p:cNvPr id="4" name="Picture 4">
            <a:extLst>
              <a:ext uri="{FF2B5EF4-FFF2-40B4-BE49-F238E27FC236}">
                <a16:creationId xmlns:a16="http://schemas.microsoft.com/office/drawing/2014/main" id="{03977DF2-E9F6-42EE-A148-E4F2604D1861}"/>
              </a:ext>
            </a:extLst>
          </p:cNvPr>
          <p:cNvPicPr>
            <a:picLocks noChangeAspect="1"/>
          </p:cNvPicPr>
          <p:nvPr/>
        </p:nvPicPr>
        <p:blipFill>
          <a:blip r:embed="rId3"/>
          <a:stretch>
            <a:fillRect/>
          </a:stretch>
        </p:blipFill>
        <p:spPr>
          <a:xfrm>
            <a:off x="169718" y="6255900"/>
            <a:ext cx="4111336" cy="459519"/>
          </a:xfrm>
          <a:prstGeom prst="rect">
            <a:avLst/>
          </a:prstGeom>
        </p:spPr>
      </p:pic>
      <p:sp>
        <p:nvSpPr>
          <p:cNvPr id="6" name="TextBox 5">
            <a:extLst>
              <a:ext uri="{FF2B5EF4-FFF2-40B4-BE49-F238E27FC236}">
                <a16:creationId xmlns:a16="http://schemas.microsoft.com/office/drawing/2014/main" id="{F9971AAB-DCB8-4706-B6FD-CAE4F6DBE1DD}"/>
              </a:ext>
            </a:extLst>
          </p:cNvPr>
          <p:cNvSpPr txBox="1"/>
          <p:nvPr/>
        </p:nvSpPr>
        <p:spPr>
          <a:xfrm>
            <a:off x="676376" y="4052828"/>
            <a:ext cx="18904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Fraser Gutteridge</a:t>
            </a:r>
          </a:p>
          <a:p>
            <a:r>
              <a:rPr lang="en-US">
                <a:latin typeface="Arial"/>
                <a:cs typeface="Arial"/>
              </a:rPr>
              <a:t>Programmer </a:t>
            </a:r>
          </a:p>
        </p:txBody>
      </p:sp>
      <p:sp>
        <p:nvSpPr>
          <p:cNvPr id="7" name="TextBox 6">
            <a:extLst>
              <a:ext uri="{FF2B5EF4-FFF2-40B4-BE49-F238E27FC236}">
                <a16:creationId xmlns:a16="http://schemas.microsoft.com/office/drawing/2014/main" id="{C04CCFA8-9E55-4ECF-AC2C-9F63A8FBB4DE}"/>
              </a:ext>
            </a:extLst>
          </p:cNvPr>
          <p:cNvSpPr txBox="1"/>
          <p:nvPr/>
        </p:nvSpPr>
        <p:spPr>
          <a:xfrm>
            <a:off x="2916668" y="4189186"/>
            <a:ext cx="1415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Jiwon Lee</a:t>
            </a:r>
          </a:p>
          <a:p>
            <a:r>
              <a:rPr lang="en-US">
                <a:latin typeface="Arial"/>
                <a:cs typeface="Arial"/>
              </a:rPr>
              <a:t>RN </a:t>
            </a:r>
          </a:p>
        </p:txBody>
      </p:sp>
      <p:sp>
        <p:nvSpPr>
          <p:cNvPr id="8" name="TextBox 7">
            <a:extLst>
              <a:ext uri="{FF2B5EF4-FFF2-40B4-BE49-F238E27FC236}">
                <a16:creationId xmlns:a16="http://schemas.microsoft.com/office/drawing/2014/main" id="{86ED0490-D5A3-47ED-9AFE-FFA0A9DB4797}"/>
              </a:ext>
            </a:extLst>
          </p:cNvPr>
          <p:cNvSpPr txBox="1"/>
          <p:nvPr/>
        </p:nvSpPr>
        <p:spPr>
          <a:xfrm>
            <a:off x="4759036" y="4190539"/>
            <a:ext cx="23600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Damaris Grossmann</a:t>
            </a:r>
          </a:p>
          <a:p>
            <a:r>
              <a:rPr lang="en-US">
                <a:latin typeface="Arial"/>
                <a:cs typeface="Arial"/>
              </a:rPr>
              <a:t>APRN</a:t>
            </a:r>
          </a:p>
        </p:txBody>
      </p:sp>
      <p:sp>
        <p:nvSpPr>
          <p:cNvPr id="9" name="TextBox 8">
            <a:extLst>
              <a:ext uri="{FF2B5EF4-FFF2-40B4-BE49-F238E27FC236}">
                <a16:creationId xmlns:a16="http://schemas.microsoft.com/office/drawing/2014/main" id="{D0E5892D-E1A2-46B7-B38A-02DFF929584C}"/>
              </a:ext>
            </a:extLst>
          </p:cNvPr>
          <p:cNvSpPr txBox="1"/>
          <p:nvPr/>
        </p:nvSpPr>
        <p:spPr>
          <a:xfrm>
            <a:off x="7292665" y="4190539"/>
            <a:ext cx="20691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Swapan Roy Mgmt. Consultant</a:t>
            </a:r>
            <a:r>
              <a:rPr lang="en-US"/>
              <a:t> </a:t>
            </a:r>
          </a:p>
        </p:txBody>
      </p:sp>
      <p:sp>
        <p:nvSpPr>
          <p:cNvPr id="10" name="TextBox 9">
            <a:extLst>
              <a:ext uri="{FF2B5EF4-FFF2-40B4-BE49-F238E27FC236}">
                <a16:creationId xmlns:a16="http://schemas.microsoft.com/office/drawing/2014/main" id="{A43BB3C0-DFE3-48B0-A7DC-DE6091293B82}"/>
              </a:ext>
            </a:extLst>
          </p:cNvPr>
          <p:cNvSpPr txBox="1"/>
          <p:nvPr/>
        </p:nvSpPr>
        <p:spPr>
          <a:xfrm>
            <a:off x="9643800" y="4192342"/>
            <a:ext cx="16183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Myra Teano</a:t>
            </a:r>
          </a:p>
          <a:p>
            <a:r>
              <a:rPr lang="en-US">
                <a:latin typeface="Arial"/>
                <a:cs typeface="Arial"/>
              </a:rPr>
              <a:t>RN </a:t>
            </a:r>
          </a:p>
        </p:txBody>
      </p:sp>
      <p:sp>
        <p:nvSpPr>
          <p:cNvPr id="11" name="Oval 10">
            <a:extLst>
              <a:ext uri="{FF2B5EF4-FFF2-40B4-BE49-F238E27FC236}">
                <a16:creationId xmlns:a16="http://schemas.microsoft.com/office/drawing/2014/main" id="{0756B9FE-4D23-41DF-B82C-2B17231D2056}"/>
              </a:ext>
            </a:extLst>
          </p:cNvPr>
          <p:cNvSpPr/>
          <p:nvPr/>
        </p:nvSpPr>
        <p:spPr>
          <a:xfrm>
            <a:off x="575500" y="2313915"/>
            <a:ext cx="1551213" cy="1514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D56D08B-10E6-4CC0-B6D0-0A93CC298117}"/>
              </a:ext>
            </a:extLst>
          </p:cNvPr>
          <p:cNvSpPr/>
          <p:nvPr/>
        </p:nvSpPr>
        <p:spPr>
          <a:xfrm>
            <a:off x="2732849" y="2313915"/>
            <a:ext cx="1551213" cy="1514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24D4B4-F268-4DC8-9B2B-0F504502E465}"/>
              </a:ext>
            </a:extLst>
          </p:cNvPr>
          <p:cNvSpPr/>
          <p:nvPr/>
        </p:nvSpPr>
        <p:spPr>
          <a:xfrm>
            <a:off x="4880305" y="2274330"/>
            <a:ext cx="1551213" cy="1514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39DE69-64F0-4277-8834-306F2477C395}"/>
              </a:ext>
            </a:extLst>
          </p:cNvPr>
          <p:cNvSpPr/>
          <p:nvPr/>
        </p:nvSpPr>
        <p:spPr>
          <a:xfrm>
            <a:off x="7195993" y="2274330"/>
            <a:ext cx="1551213" cy="1514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D5B818-5D83-4514-92B1-F000DA0B217F}"/>
              </a:ext>
            </a:extLst>
          </p:cNvPr>
          <p:cNvSpPr/>
          <p:nvPr/>
        </p:nvSpPr>
        <p:spPr>
          <a:xfrm>
            <a:off x="9481993" y="2274330"/>
            <a:ext cx="1551213" cy="1514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AAE735-3BC4-4FD3-84A6-ADF164EFF63F}"/>
              </a:ext>
            </a:extLst>
          </p:cNvPr>
          <p:cNvSpPr txBox="1"/>
          <p:nvPr/>
        </p:nvSpPr>
        <p:spPr>
          <a:xfrm>
            <a:off x="833895" y="5041074"/>
            <a:ext cx="10958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ea typeface="+mn-lt"/>
                <a:cs typeface="+mn-lt"/>
                <a:hlinkClick r:id="rId4"/>
              </a:rPr>
              <a:t>LinkedIn</a:t>
            </a:r>
            <a:endParaRPr lang="en-US">
              <a:latin typeface="Arial"/>
            </a:endParaRPr>
          </a:p>
        </p:txBody>
      </p:sp>
      <p:sp>
        <p:nvSpPr>
          <p:cNvPr id="16" name="TextBox 15">
            <a:extLst>
              <a:ext uri="{FF2B5EF4-FFF2-40B4-BE49-F238E27FC236}">
                <a16:creationId xmlns:a16="http://schemas.microsoft.com/office/drawing/2014/main" id="{835415AE-AE69-4C18-9D7A-9D1CFBC336F7}"/>
              </a:ext>
            </a:extLst>
          </p:cNvPr>
          <p:cNvSpPr txBox="1"/>
          <p:nvPr/>
        </p:nvSpPr>
        <p:spPr>
          <a:xfrm>
            <a:off x="3034414" y="5041074"/>
            <a:ext cx="11279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hlinkClick r:id="rId5"/>
              </a:rPr>
              <a:t>LinkedIn</a:t>
            </a:r>
            <a:endParaRPr lang="en-US" err="1">
              <a:latin typeface="Arial"/>
              <a:cs typeface="Arial"/>
            </a:endParaRPr>
          </a:p>
        </p:txBody>
      </p:sp>
      <p:sp>
        <p:nvSpPr>
          <p:cNvPr id="17" name="TextBox 16">
            <a:extLst>
              <a:ext uri="{FF2B5EF4-FFF2-40B4-BE49-F238E27FC236}">
                <a16:creationId xmlns:a16="http://schemas.microsoft.com/office/drawing/2014/main" id="{A767D80D-F107-4BA6-8317-F4120E3B8B86}"/>
              </a:ext>
            </a:extLst>
          </p:cNvPr>
          <p:cNvSpPr txBox="1"/>
          <p:nvPr/>
        </p:nvSpPr>
        <p:spPr>
          <a:xfrm>
            <a:off x="5160857" y="5049010"/>
            <a:ext cx="11119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hlinkClick r:id="rId6"/>
              </a:rPr>
              <a:t>LinkedIn</a:t>
            </a:r>
            <a:endParaRPr lang="en-US" err="1">
              <a:latin typeface="Arial"/>
              <a:cs typeface="Arial"/>
            </a:endParaRPr>
          </a:p>
        </p:txBody>
      </p:sp>
      <p:sp>
        <p:nvSpPr>
          <p:cNvPr id="18" name="TextBox 17">
            <a:extLst>
              <a:ext uri="{FF2B5EF4-FFF2-40B4-BE49-F238E27FC236}">
                <a16:creationId xmlns:a16="http://schemas.microsoft.com/office/drawing/2014/main" id="{8F12A556-B572-4443-A822-3E1472901A2A}"/>
              </a:ext>
            </a:extLst>
          </p:cNvPr>
          <p:cNvSpPr txBox="1"/>
          <p:nvPr/>
        </p:nvSpPr>
        <p:spPr>
          <a:xfrm>
            <a:off x="7475825" y="5047155"/>
            <a:ext cx="11119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hlinkClick r:id="rId7"/>
              </a:rPr>
              <a:t>LinkedIn</a:t>
            </a:r>
            <a:endParaRPr lang="en-US" err="1">
              <a:latin typeface="Arial"/>
              <a:cs typeface="Arial"/>
            </a:endParaRPr>
          </a:p>
        </p:txBody>
      </p:sp>
      <p:sp>
        <p:nvSpPr>
          <p:cNvPr id="19" name="TextBox 18">
            <a:extLst>
              <a:ext uri="{FF2B5EF4-FFF2-40B4-BE49-F238E27FC236}">
                <a16:creationId xmlns:a16="http://schemas.microsoft.com/office/drawing/2014/main" id="{3BC06497-5BC1-4266-95FA-10973E6D7D4D}"/>
              </a:ext>
            </a:extLst>
          </p:cNvPr>
          <p:cNvSpPr txBox="1"/>
          <p:nvPr/>
        </p:nvSpPr>
        <p:spPr>
          <a:xfrm>
            <a:off x="9761825" y="5047155"/>
            <a:ext cx="1103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LinkedIn</a:t>
            </a:r>
          </a:p>
        </p:txBody>
      </p:sp>
      <p:pic>
        <p:nvPicPr>
          <p:cNvPr id="21" name="Picture 21" descr="Icon&#10;&#10;Description automatically generated">
            <a:extLst>
              <a:ext uri="{FF2B5EF4-FFF2-40B4-BE49-F238E27FC236}">
                <a16:creationId xmlns:a16="http://schemas.microsoft.com/office/drawing/2014/main" id="{91F6A7A0-B6D9-4791-AB67-E742D0EAFC8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5751" y="2463139"/>
            <a:ext cx="1130136" cy="1130137"/>
          </a:xfrm>
          <a:prstGeom prst="rect">
            <a:avLst/>
          </a:prstGeom>
        </p:spPr>
      </p:pic>
      <p:pic>
        <p:nvPicPr>
          <p:cNvPr id="24" name="Picture 21" descr="A person taking a selfie&#10;&#10;Description automatically generated">
            <a:extLst>
              <a:ext uri="{FF2B5EF4-FFF2-40B4-BE49-F238E27FC236}">
                <a16:creationId xmlns:a16="http://schemas.microsoft.com/office/drawing/2014/main" id="{31586CE2-DD18-4CAD-A856-0ABB7C0C893D}"/>
              </a:ext>
            </a:extLst>
          </p:cNvPr>
          <p:cNvPicPr>
            <a:picLocks noChangeAspect="1"/>
          </p:cNvPicPr>
          <p:nvPr/>
        </p:nvPicPr>
        <p:blipFill>
          <a:blip r:embed="rId10"/>
          <a:stretch>
            <a:fillRect/>
          </a:stretch>
        </p:blipFill>
        <p:spPr>
          <a:xfrm rot="5400000">
            <a:off x="4873945" y="2239856"/>
            <a:ext cx="1562940" cy="1584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1">
            <a:extLst>
              <a:ext uri="{FF2B5EF4-FFF2-40B4-BE49-F238E27FC236}">
                <a16:creationId xmlns:a16="http://schemas.microsoft.com/office/drawing/2014/main" id="{A95C40A4-5828-46B3-AFAF-E19EAAA83BF6}"/>
              </a:ext>
            </a:extLst>
          </p:cNvPr>
          <p:cNvPicPr>
            <a:picLocks noChangeAspect="1"/>
          </p:cNvPicPr>
          <p:nvPr/>
        </p:nvPicPr>
        <p:blipFill>
          <a:blip r:embed="rId11"/>
          <a:stretch>
            <a:fillRect/>
          </a:stretch>
        </p:blipFill>
        <p:spPr>
          <a:xfrm>
            <a:off x="7190547" y="2252888"/>
            <a:ext cx="1562482" cy="15899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1">
            <a:extLst>
              <a:ext uri="{FF2B5EF4-FFF2-40B4-BE49-F238E27FC236}">
                <a16:creationId xmlns:a16="http://schemas.microsoft.com/office/drawing/2014/main" id="{7090C1CB-276B-4D7A-A7B2-B4AEF607CF80}"/>
              </a:ext>
            </a:extLst>
          </p:cNvPr>
          <p:cNvPicPr>
            <a:picLocks noChangeAspect="1"/>
          </p:cNvPicPr>
          <p:nvPr/>
        </p:nvPicPr>
        <p:blipFill>
          <a:blip r:embed="rId12"/>
          <a:stretch>
            <a:fillRect/>
          </a:stretch>
        </p:blipFill>
        <p:spPr>
          <a:xfrm rot="5400000">
            <a:off x="2742193" y="2277618"/>
            <a:ext cx="1569290" cy="1570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21">
            <a:extLst>
              <a:ext uri="{FF2B5EF4-FFF2-40B4-BE49-F238E27FC236}">
                <a16:creationId xmlns:a16="http://schemas.microsoft.com/office/drawing/2014/main" id="{F60C2332-D254-4B20-8606-ABA86E8C6434}"/>
              </a:ext>
            </a:extLst>
          </p:cNvPr>
          <p:cNvPicPr>
            <a:picLocks noChangeAspect="1"/>
          </p:cNvPicPr>
          <p:nvPr/>
        </p:nvPicPr>
        <p:blipFill>
          <a:blip r:embed="rId13"/>
          <a:stretch>
            <a:fillRect/>
          </a:stretch>
        </p:blipFill>
        <p:spPr>
          <a:xfrm>
            <a:off x="577361" y="2273719"/>
            <a:ext cx="1552751" cy="15255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8">
            <a:extLst>
              <a:ext uri="{FF2B5EF4-FFF2-40B4-BE49-F238E27FC236}">
                <a16:creationId xmlns:a16="http://schemas.microsoft.com/office/drawing/2014/main" id="{F67F3D32-D1A9-41CF-95F6-6E38F2A3AB36}"/>
              </a:ext>
            </a:extLst>
          </p:cNvPr>
          <p:cNvPicPr>
            <a:picLocks noChangeAspect="1"/>
          </p:cNvPicPr>
          <p:nvPr/>
        </p:nvPicPr>
        <p:blipFill>
          <a:blip r:embed="rId14"/>
          <a:stretch>
            <a:fillRect/>
          </a:stretch>
        </p:blipFill>
        <p:spPr>
          <a:xfrm>
            <a:off x="9359323" y="2266464"/>
            <a:ext cx="1657564" cy="15244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11">
            <a:extLst>
              <a:ext uri="{FF2B5EF4-FFF2-40B4-BE49-F238E27FC236}">
                <a16:creationId xmlns:a16="http://schemas.microsoft.com/office/drawing/2014/main" id="{B0349BF9-BE34-44A5-9A00-1F10AC6678B1}"/>
              </a:ext>
            </a:extLst>
          </p:cNvPr>
          <p:cNvPicPr>
            <a:picLocks noChangeAspect="1"/>
          </p:cNvPicPr>
          <p:nvPr/>
        </p:nvPicPr>
        <p:blipFill>
          <a:blip r:embed="rId15"/>
          <a:stretch>
            <a:fillRect/>
          </a:stretch>
        </p:blipFill>
        <p:spPr>
          <a:xfrm>
            <a:off x="10345196" y="5912572"/>
            <a:ext cx="1409701" cy="675282"/>
          </a:xfrm>
          <a:prstGeom prst="rect">
            <a:avLst/>
          </a:prstGeom>
        </p:spPr>
      </p:pic>
    </p:spTree>
    <p:extLst>
      <p:ext uri="{BB962C8B-B14F-4D97-AF65-F5344CB8AC3E}">
        <p14:creationId xmlns:p14="http://schemas.microsoft.com/office/powerpoint/2010/main" val="22758273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048156-14C1-4A89-A025-985F17D96E5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F0F3253-50CF-4E05-B03E-A53DCDCB2859}">
  <ds:schemaRefs>
    <ds:schemaRef ds:uri="http://schemas.microsoft.com/sharepoint/v3/contenttype/forms"/>
  </ds:schemaRefs>
</ds:datastoreItem>
</file>

<file path=customXml/itemProps3.xml><?xml version="1.0" encoding="utf-8"?>
<ds:datastoreItem xmlns:ds="http://schemas.openxmlformats.org/officeDocument/2006/customXml" ds:itemID="{E1997FD4-5618-478D-B630-E984EE5F216D}">
  <ds:schemaRefs>
    <ds:schemaRef ds:uri="d612b4a2-3949-4239-9cd6-ac0279e7e4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9</Notes>
  <HiddenSlides>1</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RNEAZY: a real-time voice-to-text downloadable software for nurses Our Story / Why Us?</vt:lpstr>
      <vt:lpstr>RNEAZY: Problem </vt:lpstr>
      <vt:lpstr>RNEAZY:  Market Potential and Our Niche offering</vt:lpstr>
      <vt:lpstr>RNEAZY:  Existing Competitors </vt:lpstr>
      <vt:lpstr>RNEAZY:  Existing Competitors </vt:lpstr>
      <vt:lpstr>RNEAZY: MVP Examples</vt:lpstr>
      <vt:lpstr>RNEAZY:  System Workflow</vt:lpstr>
      <vt:lpstr>RNEAZY: System Workflow  Security &amp; HIPAA </vt:lpstr>
      <vt:lpstr>RNEAZY:  The Team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2021-11-06T01:29:50Z</dcterms:created>
  <dcterms:modified xsi:type="dcterms:W3CDTF">2021-11-07T16:06:36Z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0x01010069E26D0399CD4B4D88BC89F0DAD28B4A</vt:lpwstr>
  </property>
</Properties>
</file>